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92" r:id="rId6"/>
    <p:sldId id="295" r:id="rId7"/>
    <p:sldId id="296" r:id="rId8"/>
    <p:sldId id="297" r:id="rId9"/>
    <p:sldId id="294" r:id="rId10"/>
    <p:sldId id="263" r:id="rId11"/>
    <p:sldId id="291" r:id="rId12"/>
    <p:sldId id="298" r:id="rId13"/>
    <p:sldId id="299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Fira Sans Extra Condensed SemiBold" panose="020B0604020202020204" charset="0"/>
      <p:regular r:id="rId24"/>
      <p:bold r:id="rId25"/>
      <p:italic r:id="rId26"/>
      <p:boldItalic r:id="rId27"/>
    </p:embeddedFont>
    <p:embeddedFont>
      <p:font typeface="Berlin Sans FB" panose="020E0602020502020306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232079-7A7A-4108-A072-A8C30D16ECAD}">
  <a:tblStyle styleId="{BF232079-7A7A-4108-A072-A8C30D16EC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98e4b727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1098e4b727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098e4b72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1098e4b72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098e4b72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1098e4b72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47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098e4b72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1098e4b72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10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098e4b72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1098e4b72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27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a03f03ffb_0_1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a03f03ffb_0_1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a03f03ffb_0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a03f03ffb_0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098e4b72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098e4b727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a03f03ffb_0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a03f03ffb_0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06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a03f03ffb_0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a03f03ffb_0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42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a03f03ffb_0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a03f03ffb_0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42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a03f03ffb_0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a03f03ffb_0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08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a03f03ffb_0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a03f03ffb_0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16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7200" y="1093881"/>
            <a:ext cx="3398700" cy="23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52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 Extra Condensed SemiBold"/>
              <a:buNone/>
              <a:defRPr sz="47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7200" y="3490125"/>
            <a:ext cx="3753900" cy="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457200" y="411475"/>
            <a:ext cx="82296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ctrTitle"/>
          </p:nvPr>
        </p:nvSpPr>
        <p:spPr>
          <a:xfrm>
            <a:off x="76244" y="263810"/>
            <a:ext cx="5476772" cy="23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dirty="0" smtClean="0"/>
              <a:t>Zgjedhjet brendapartiake 2023</a:t>
            </a:r>
            <a:endParaRPr dirty="0"/>
          </a:p>
        </p:txBody>
      </p:sp>
      <p:sp>
        <p:nvSpPr>
          <p:cNvPr id="53" name="Google Shape;53;p17"/>
          <p:cNvSpPr txBox="1">
            <a:spLocks noGrp="1"/>
          </p:cNvSpPr>
          <p:nvPr>
            <p:ph type="subTitle" idx="1"/>
          </p:nvPr>
        </p:nvSpPr>
        <p:spPr>
          <a:xfrm>
            <a:off x="21563" y="3533760"/>
            <a:ext cx="4870236" cy="3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2000" b="1" dirty="0" smtClean="0"/>
              <a:t>BASHKIMI DEMOKRATIK PËR INTEGRIM</a:t>
            </a:r>
            <a:endParaRPr lang="sq-AL" sz="2000" b="1" dirty="0"/>
          </a:p>
        </p:txBody>
      </p:sp>
      <p:grpSp>
        <p:nvGrpSpPr>
          <p:cNvPr id="54" name="Google Shape;54;p17"/>
          <p:cNvGrpSpPr/>
          <p:nvPr/>
        </p:nvGrpSpPr>
        <p:grpSpPr>
          <a:xfrm>
            <a:off x="4842164" y="-176332"/>
            <a:ext cx="4493915" cy="5319831"/>
            <a:chOff x="4502865" y="-1059562"/>
            <a:chExt cx="5124106" cy="5642820"/>
          </a:xfrm>
        </p:grpSpPr>
        <p:sp>
          <p:nvSpPr>
            <p:cNvPr id="55" name="Google Shape;55;p17"/>
            <p:cNvSpPr/>
            <p:nvPr/>
          </p:nvSpPr>
          <p:spPr>
            <a:xfrm>
              <a:off x="6964125" y="1827725"/>
              <a:ext cx="688300" cy="344525"/>
            </a:xfrm>
            <a:custGeom>
              <a:avLst/>
              <a:gdLst/>
              <a:ahLst/>
              <a:cxnLst/>
              <a:rect l="l" t="t" r="r" b="b"/>
              <a:pathLst>
                <a:path w="27532" h="13781" extrusionOk="0">
                  <a:moveTo>
                    <a:pt x="0" y="5855"/>
                  </a:moveTo>
                  <a:lnTo>
                    <a:pt x="360" y="3513"/>
                  </a:lnTo>
                  <a:lnTo>
                    <a:pt x="17054" y="3123"/>
                  </a:lnTo>
                  <a:lnTo>
                    <a:pt x="22518" y="0"/>
                  </a:lnTo>
                  <a:lnTo>
                    <a:pt x="27532" y="931"/>
                  </a:lnTo>
                  <a:lnTo>
                    <a:pt x="24380" y="5434"/>
                  </a:lnTo>
                  <a:lnTo>
                    <a:pt x="16784" y="10208"/>
                  </a:lnTo>
                  <a:lnTo>
                    <a:pt x="10449" y="13781"/>
                  </a:lnTo>
                  <a:lnTo>
                    <a:pt x="2312" y="10208"/>
                  </a:lnTo>
                  <a:close/>
                </a:path>
              </a:pathLst>
            </a:custGeom>
            <a:solidFill>
              <a:srgbClr val="954C36"/>
            </a:solidFill>
            <a:ln>
              <a:noFill/>
            </a:ln>
          </p:spPr>
        </p:sp>
        <p:sp>
          <p:nvSpPr>
            <p:cNvPr id="56" name="Google Shape;56;p17"/>
            <p:cNvSpPr/>
            <p:nvPr/>
          </p:nvSpPr>
          <p:spPr>
            <a:xfrm>
              <a:off x="7665100" y="3320726"/>
              <a:ext cx="13344" cy="8640"/>
            </a:xfrm>
            <a:custGeom>
              <a:avLst/>
              <a:gdLst/>
              <a:ahLst/>
              <a:cxnLst/>
              <a:rect l="l" t="t" r="r" b="b"/>
              <a:pathLst>
                <a:path w="261" h="169" extrusionOk="0">
                  <a:moveTo>
                    <a:pt x="192" y="0"/>
                  </a:moveTo>
                  <a:cubicBezTo>
                    <a:pt x="119" y="0"/>
                    <a:pt x="50" y="43"/>
                    <a:pt x="0" y="142"/>
                  </a:cubicBezTo>
                  <a:lnTo>
                    <a:pt x="33" y="142"/>
                  </a:lnTo>
                  <a:cubicBezTo>
                    <a:pt x="60" y="160"/>
                    <a:pt x="87" y="168"/>
                    <a:pt x="113" y="168"/>
                  </a:cubicBezTo>
                  <a:cubicBezTo>
                    <a:pt x="180" y="168"/>
                    <a:pt x="237" y="115"/>
                    <a:pt x="260" y="45"/>
                  </a:cubicBezTo>
                  <a:cubicBezTo>
                    <a:pt x="260" y="45"/>
                    <a:pt x="260" y="12"/>
                    <a:pt x="260" y="12"/>
                  </a:cubicBezTo>
                  <a:cubicBezTo>
                    <a:pt x="237" y="4"/>
                    <a:pt x="214" y="0"/>
                    <a:pt x="192" y="0"/>
                  </a:cubicBezTo>
                  <a:close/>
                </a:path>
              </a:pathLst>
            </a:custGeom>
            <a:solidFill>
              <a:srgbClr val="227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4502865" y="2034472"/>
              <a:ext cx="2073272" cy="2545463"/>
            </a:xfrm>
            <a:custGeom>
              <a:avLst/>
              <a:gdLst/>
              <a:ahLst/>
              <a:cxnLst/>
              <a:rect l="l" t="t" r="r" b="b"/>
              <a:pathLst>
                <a:path w="40553" h="49789" extrusionOk="0">
                  <a:moveTo>
                    <a:pt x="1" y="1"/>
                  </a:moveTo>
                  <a:lnTo>
                    <a:pt x="1" y="49788"/>
                  </a:lnTo>
                  <a:lnTo>
                    <a:pt x="40553" y="49788"/>
                  </a:lnTo>
                  <a:lnTo>
                    <a:pt x="405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4750617" y="2272254"/>
              <a:ext cx="641772" cy="478837"/>
            </a:xfrm>
            <a:custGeom>
              <a:avLst/>
              <a:gdLst/>
              <a:ahLst/>
              <a:cxnLst/>
              <a:rect l="l" t="t" r="r" b="b"/>
              <a:pathLst>
                <a:path w="12553" h="9366" extrusionOk="0">
                  <a:moveTo>
                    <a:pt x="6277" y="0"/>
                  </a:moveTo>
                  <a:cubicBezTo>
                    <a:pt x="2797" y="0"/>
                    <a:pt x="0" y="2797"/>
                    <a:pt x="0" y="6276"/>
                  </a:cubicBezTo>
                  <a:cubicBezTo>
                    <a:pt x="0" y="7415"/>
                    <a:pt x="293" y="8455"/>
                    <a:pt x="813" y="9366"/>
                  </a:cubicBezTo>
                  <a:cubicBezTo>
                    <a:pt x="2114" y="8715"/>
                    <a:pt x="4228" y="8260"/>
                    <a:pt x="6602" y="8260"/>
                  </a:cubicBezTo>
                  <a:cubicBezTo>
                    <a:pt x="8683" y="8260"/>
                    <a:pt x="10569" y="8618"/>
                    <a:pt x="11870" y="9138"/>
                  </a:cubicBezTo>
                  <a:cubicBezTo>
                    <a:pt x="12325" y="8293"/>
                    <a:pt x="12553" y="7317"/>
                    <a:pt x="12553" y="6276"/>
                  </a:cubicBezTo>
                  <a:cubicBezTo>
                    <a:pt x="12553" y="2797"/>
                    <a:pt x="9756" y="0"/>
                    <a:pt x="6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4792182" y="2694547"/>
              <a:ext cx="565289" cy="219480"/>
            </a:xfrm>
            <a:custGeom>
              <a:avLst/>
              <a:gdLst/>
              <a:ahLst/>
              <a:cxnLst/>
              <a:rect l="l" t="t" r="r" b="b"/>
              <a:pathLst>
                <a:path w="11057" h="4293" extrusionOk="0">
                  <a:moveTo>
                    <a:pt x="5789" y="0"/>
                  </a:moveTo>
                  <a:cubicBezTo>
                    <a:pt x="3415" y="0"/>
                    <a:pt x="1301" y="455"/>
                    <a:pt x="0" y="1106"/>
                  </a:cubicBezTo>
                  <a:cubicBezTo>
                    <a:pt x="1073" y="3024"/>
                    <a:pt x="3122" y="4293"/>
                    <a:pt x="5464" y="4293"/>
                  </a:cubicBezTo>
                  <a:cubicBezTo>
                    <a:pt x="7903" y="4293"/>
                    <a:pt x="10016" y="2927"/>
                    <a:pt x="11057" y="878"/>
                  </a:cubicBezTo>
                  <a:cubicBezTo>
                    <a:pt x="9756" y="358"/>
                    <a:pt x="7870" y="33"/>
                    <a:pt x="5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4878634" y="2319494"/>
              <a:ext cx="347497" cy="287271"/>
            </a:xfrm>
            <a:custGeom>
              <a:avLst/>
              <a:gdLst/>
              <a:ahLst/>
              <a:cxnLst/>
              <a:rect l="l" t="t" r="r" b="b"/>
              <a:pathLst>
                <a:path w="6797" h="5619" extrusionOk="0">
                  <a:moveTo>
                    <a:pt x="4339" y="0"/>
                  </a:moveTo>
                  <a:cubicBezTo>
                    <a:pt x="4240" y="0"/>
                    <a:pt x="4138" y="7"/>
                    <a:pt x="4033" y="19"/>
                  </a:cubicBezTo>
                  <a:cubicBezTo>
                    <a:pt x="2927" y="149"/>
                    <a:pt x="2017" y="637"/>
                    <a:pt x="1659" y="1743"/>
                  </a:cubicBezTo>
                  <a:cubicBezTo>
                    <a:pt x="1496" y="2166"/>
                    <a:pt x="1431" y="2523"/>
                    <a:pt x="878" y="2653"/>
                  </a:cubicBezTo>
                  <a:cubicBezTo>
                    <a:pt x="163" y="2848"/>
                    <a:pt x="0" y="3726"/>
                    <a:pt x="325" y="4670"/>
                  </a:cubicBezTo>
                  <a:cubicBezTo>
                    <a:pt x="557" y="5286"/>
                    <a:pt x="1011" y="5619"/>
                    <a:pt x="1577" y="5619"/>
                  </a:cubicBezTo>
                  <a:cubicBezTo>
                    <a:pt x="1727" y="5619"/>
                    <a:pt x="1885" y="5595"/>
                    <a:pt x="2049" y="5548"/>
                  </a:cubicBezTo>
                  <a:cubicBezTo>
                    <a:pt x="2114" y="5515"/>
                    <a:pt x="2147" y="5483"/>
                    <a:pt x="2212" y="5450"/>
                  </a:cubicBezTo>
                  <a:cubicBezTo>
                    <a:pt x="2732" y="5157"/>
                    <a:pt x="2829" y="4897"/>
                    <a:pt x="2602" y="4344"/>
                  </a:cubicBezTo>
                  <a:cubicBezTo>
                    <a:pt x="2537" y="4214"/>
                    <a:pt x="2472" y="4084"/>
                    <a:pt x="2472" y="3954"/>
                  </a:cubicBezTo>
                  <a:cubicBezTo>
                    <a:pt x="2472" y="3792"/>
                    <a:pt x="2407" y="3531"/>
                    <a:pt x="2667" y="3499"/>
                  </a:cubicBezTo>
                  <a:cubicBezTo>
                    <a:pt x="2697" y="3490"/>
                    <a:pt x="2726" y="3486"/>
                    <a:pt x="2752" y="3486"/>
                  </a:cubicBezTo>
                  <a:cubicBezTo>
                    <a:pt x="2920" y="3486"/>
                    <a:pt x="2996" y="3655"/>
                    <a:pt x="3025" y="3824"/>
                  </a:cubicBezTo>
                  <a:cubicBezTo>
                    <a:pt x="3073" y="4137"/>
                    <a:pt x="3228" y="4254"/>
                    <a:pt x="3450" y="4254"/>
                  </a:cubicBezTo>
                  <a:cubicBezTo>
                    <a:pt x="3528" y="4254"/>
                    <a:pt x="3615" y="4240"/>
                    <a:pt x="3708" y="4214"/>
                  </a:cubicBezTo>
                  <a:cubicBezTo>
                    <a:pt x="4521" y="4019"/>
                    <a:pt x="5366" y="3792"/>
                    <a:pt x="6049" y="3271"/>
                  </a:cubicBezTo>
                  <a:cubicBezTo>
                    <a:pt x="6156" y="3179"/>
                    <a:pt x="6249" y="3116"/>
                    <a:pt x="6341" y="3116"/>
                  </a:cubicBezTo>
                  <a:cubicBezTo>
                    <a:pt x="6444" y="3116"/>
                    <a:pt x="6547" y="3195"/>
                    <a:pt x="6667" y="3401"/>
                  </a:cubicBezTo>
                  <a:cubicBezTo>
                    <a:pt x="6797" y="2816"/>
                    <a:pt x="6602" y="1515"/>
                    <a:pt x="6472" y="1320"/>
                  </a:cubicBezTo>
                  <a:cubicBezTo>
                    <a:pt x="5944" y="528"/>
                    <a:pt x="5257" y="0"/>
                    <a:pt x="4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4975056" y="2460088"/>
              <a:ext cx="237782" cy="369276"/>
            </a:xfrm>
            <a:custGeom>
              <a:avLst/>
              <a:gdLst/>
              <a:ahLst/>
              <a:cxnLst/>
              <a:rect l="l" t="t" r="r" b="b"/>
              <a:pathLst>
                <a:path w="4651" h="7223" extrusionOk="0">
                  <a:moveTo>
                    <a:pt x="4618" y="1"/>
                  </a:moveTo>
                  <a:cubicBezTo>
                    <a:pt x="3805" y="716"/>
                    <a:pt x="2895" y="1074"/>
                    <a:pt x="1919" y="1302"/>
                  </a:cubicBezTo>
                  <a:cubicBezTo>
                    <a:pt x="1887" y="1334"/>
                    <a:pt x="1854" y="1334"/>
                    <a:pt x="1822" y="1334"/>
                  </a:cubicBezTo>
                  <a:cubicBezTo>
                    <a:pt x="1822" y="846"/>
                    <a:pt x="1399" y="456"/>
                    <a:pt x="911" y="456"/>
                  </a:cubicBezTo>
                  <a:cubicBezTo>
                    <a:pt x="391" y="456"/>
                    <a:pt x="0" y="879"/>
                    <a:pt x="0" y="1399"/>
                  </a:cubicBezTo>
                  <a:cubicBezTo>
                    <a:pt x="0" y="1822"/>
                    <a:pt x="293" y="2180"/>
                    <a:pt x="683" y="2277"/>
                  </a:cubicBezTo>
                  <a:cubicBezTo>
                    <a:pt x="618" y="2375"/>
                    <a:pt x="521" y="2472"/>
                    <a:pt x="391" y="2570"/>
                  </a:cubicBezTo>
                  <a:cubicBezTo>
                    <a:pt x="326" y="2635"/>
                    <a:pt x="196" y="2667"/>
                    <a:pt x="163" y="2798"/>
                  </a:cubicBezTo>
                  <a:cubicBezTo>
                    <a:pt x="233" y="2777"/>
                    <a:pt x="294" y="2764"/>
                    <a:pt x="346" y="2764"/>
                  </a:cubicBezTo>
                  <a:cubicBezTo>
                    <a:pt x="462" y="2764"/>
                    <a:pt x="531" y="2833"/>
                    <a:pt x="553" y="3058"/>
                  </a:cubicBezTo>
                  <a:cubicBezTo>
                    <a:pt x="618" y="3741"/>
                    <a:pt x="651" y="4359"/>
                    <a:pt x="228" y="4944"/>
                  </a:cubicBezTo>
                  <a:cubicBezTo>
                    <a:pt x="618" y="5854"/>
                    <a:pt x="1301" y="6537"/>
                    <a:pt x="2114" y="7058"/>
                  </a:cubicBezTo>
                  <a:cubicBezTo>
                    <a:pt x="2301" y="7170"/>
                    <a:pt x="2475" y="7223"/>
                    <a:pt x="2628" y="7223"/>
                  </a:cubicBezTo>
                  <a:cubicBezTo>
                    <a:pt x="3008" y="7223"/>
                    <a:pt x="3262" y="6898"/>
                    <a:pt x="3285" y="6342"/>
                  </a:cubicBezTo>
                  <a:cubicBezTo>
                    <a:pt x="3285" y="6115"/>
                    <a:pt x="3090" y="5432"/>
                    <a:pt x="3025" y="4911"/>
                  </a:cubicBezTo>
                  <a:cubicBezTo>
                    <a:pt x="2960" y="4554"/>
                    <a:pt x="2927" y="4293"/>
                    <a:pt x="3057" y="4228"/>
                  </a:cubicBezTo>
                  <a:cubicBezTo>
                    <a:pt x="3057" y="4228"/>
                    <a:pt x="3090" y="4228"/>
                    <a:pt x="3090" y="4196"/>
                  </a:cubicBezTo>
                  <a:cubicBezTo>
                    <a:pt x="3480" y="4196"/>
                    <a:pt x="3708" y="3936"/>
                    <a:pt x="3870" y="3643"/>
                  </a:cubicBezTo>
                  <a:cubicBezTo>
                    <a:pt x="4391" y="2798"/>
                    <a:pt x="4553" y="781"/>
                    <a:pt x="4586" y="651"/>
                  </a:cubicBezTo>
                  <a:cubicBezTo>
                    <a:pt x="4618" y="489"/>
                    <a:pt x="4651" y="326"/>
                    <a:pt x="4651" y="163"/>
                  </a:cubicBezTo>
                  <a:cubicBezTo>
                    <a:pt x="4651" y="98"/>
                    <a:pt x="4618" y="66"/>
                    <a:pt x="4618" y="1"/>
                  </a:cubicBezTo>
                  <a:close/>
                </a:path>
              </a:pathLst>
            </a:custGeom>
            <a:solidFill>
              <a:srgbClr val="F8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17"/>
            <p:cNvSpPr/>
            <p:nvPr/>
          </p:nvSpPr>
          <p:spPr>
            <a:xfrm>
              <a:off x="5038246" y="2631356"/>
              <a:ext cx="93150" cy="81493"/>
            </a:xfrm>
            <a:custGeom>
              <a:avLst/>
              <a:gdLst/>
              <a:ahLst/>
              <a:cxnLst/>
              <a:rect l="l" t="t" r="r" b="b"/>
              <a:pathLst>
                <a:path w="1822" h="1594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86"/>
                    <a:pt x="683" y="1074"/>
                    <a:pt x="1464" y="1431"/>
                  </a:cubicBezTo>
                  <a:cubicBezTo>
                    <a:pt x="1561" y="1464"/>
                    <a:pt x="1659" y="1529"/>
                    <a:pt x="1756" y="1594"/>
                  </a:cubicBezTo>
                  <a:cubicBezTo>
                    <a:pt x="1724" y="1236"/>
                    <a:pt x="1691" y="943"/>
                    <a:pt x="1821" y="878"/>
                  </a:cubicBezTo>
                  <a:cubicBezTo>
                    <a:pt x="1626" y="748"/>
                    <a:pt x="1366" y="748"/>
                    <a:pt x="1073" y="683"/>
                  </a:cubicBezTo>
                  <a:cubicBezTo>
                    <a:pt x="781" y="586"/>
                    <a:pt x="390" y="423"/>
                    <a:pt x="0" y="0"/>
                  </a:cubicBezTo>
                  <a:close/>
                </a:path>
              </a:pathLst>
            </a:custGeom>
            <a:solidFill>
              <a:srgbClr val="B67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4750617" y="3667149"/>
              <a:ext cx="641772" cy="641772"/>
            </a:xfrm>
            <a:custGeom>
              <a:avLst/>
              <a:gdLst/>
              <a:ahLst/>
              <a:cxnLst/>
              <a:rect l="l" t="t" r="r" b="b"/>
              <a:pathLst>
                <a:path w="12553" h="12553" extrusionOk="0">
                  <a:moveTo>
                    <a:pt x="6277" y="0"/>
                  </a:moveTo>
                  <a:cubicBezTo>
                    <a:pt x="2797" y="0"/>
                    <a:pt x="0" y="2797"/>
                    <a:pt x="0" y="6276"/>
                  </a:cubicBezTo>
                  <a:cubicBezTo>
                    <a:pt x="0" y="7350"/>
                    <a:pt x="260" y="8358"/>
                    <a:pt x="716" y="9236"/>
                  </a:cubicBezTo>
                  <a:cubicBezTo>
                    <a:pt x="1171" y="10049"/>
                    <a:pt x="1756" y="10732"/>
                    <a:pt x="2472" y="11284"/>
                  </a:cubicBezTo>
                  <a:cubicBezTo>
                    <a:pt x="3122" y="11805"/>
                    <a:pt x="3870" y="12162"/>
                    <a:pt x="4716" y="12358"/>
                  </a:cubicBezTo>
                  <a:cubicBezTo>
                    <a:pt x="4976" y="12455"/>
                    <a:pt x="5236" y="12488"/>
                    <a:pt x="5529" y="12520"/>
                  </a:cubicBezTo>
                  <a:cubicBezTo>
                    <a:pt x="5626" y="12520"/>
                    <a:pt x="5756" y="12553"/>
                    <a:pt x="5854" y="12553"/>
                  </a:cubicBezTo>
                  <a:lnTo>
                    <a:pt x="6277" y="12553"/>
                  </a:lnTo>
                  <a:cubicBezTo>
                    <a:pt x="6764" y="12553"/>
                    <a:pt x="7252" y="12520"/>
                    <a:pt x="7675" y="12423"/>
                  </a:cubicBezTo>
                  <a:cubicBezTo>
                    <a:pt x="8716" y="12162"/>
                    <a:pt x="9659" y="11675"/>
                    <a:pt x="10439" y="10992"/>
                  </a:cubicBezTo>
                  <a:cubicBezTo>
                    <a:pt x="11057" y="10439"/>
                    <a:pt x="11577" y="9756"/>
                    <a:pt x="11968" y="8975"/>
                  </a:cubicBezTo>
                  <a:cubicBezTo>
                    <a:pt x="12358" y="8163"/>
                    <a:pt x="12553" y="7252"/>
                    <a:pt x="12553" y="6276"/>
                  </a:cubicBezTo>
                  <a:cubicBezTo>
                    <a:pt x="12553" y="2829"/>
                    <a:pt x="9756" y="0"/>
                    <a:pt x="6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4787171" y="4092765"/>
              <a:ext cx="575310" cy="216157"/>
            </a:xfrm>
            <a:custGeom>
              <a:avLst/>
              <a:gdLst/>
              <a:ahLst/>
              <a:cxnLst/>
              <a:rect l="l" t="t" r="r" b="b"/>
              <a:pathLst>
                <a:path w="11253" h="4228" extrusionOk="0">
                  <a:moveTo>
                    <a:pt x="6017" y="0"/>
                  </a:moveTo>
                  <a:cubicBezTo>
                    <a:pt x="5334" y="0"/>
                    <a:pt x="4684" y="0"/>
                    <a:pt x="4066" y="65"/>
                  </a:cubicBezTo>
                  <a:lnTo>
                    <a:pt x="4001" y="65"/>
                  </a:lnTo>
                  <a:cubicBezTo>
                    <a:pt x="3610" y="98"/>
                    <a:pt x="3220" y="163"/>
                    <a:pt x="2830" y="195"/>
                  </a:cubicBezTo>
                  <a:cubicBezTo>
                    <a:pt x="1757" y="358"/>
                    <a:pt x="781" y="618"/>
                    <a:pt x="1" y="911"/>
                  </a:cubicBezTo>
                  <a:cubicBezTo>
                    <a:pt x="456" y="1724"/>
                    <a:pt x="1041" y="2407"/>
                    <a:pt x="1757" y="2959"/>
                  </a:cubicBezTo>
                  <a:cubicBezTo>
                    <a:pt x="2407" y="3480"/>
                    <a:pt x="3155" y="3837"/>
                    <a:pt x="4001" y="4033"/>
                  </a:cubicBezTo>
                  <a:cubicBezTo>
                    <a:pt x="4261" y="4130"/>
                    <a:pt x="4521" y="4163"/>
                    <a:pt x="4814" y="4195"/>
                  </a:cubicBezTo>
                  <a:cubicBezTo>
                    <a:pt x="4911" y="4195"/>
                    <a:pt x="5041" y="4228"/>
                    <a:pt x="5139" y="4228"/>
                  </a:cubicBezTo>
                  <a:lnTo>
                    <a:pt x="5562" y="4228"/>
                  </a:lnTo>
                  <a:cubicBezTo>
                    <a:pt x="6049" y="4228"/>
                    <a:pt x="6537" y="4195"/>
                    <a:pt x="6992" y="4098"/>
                  </a:cubicBezTo>
                  <a:cubicBezTo>
                    <a:pt x="8001" y="3837"/>
                    <a:pt x="8944" y="3350"/>
                    <a:pt x="9724" y="2667"/>
                  </a:cubicBezTo>
                  <a:cubicBezTo>
                    <a:pt x="10342" y="2114"/>
                    <a:pt x="10895" y="1431"/>
                    <a:pt x="11253" y="650"/>
                  </a:cubicBezTo>
                  <a:cubicBezTo>
                    <a:pt x="10765" y="520"/>
                    <a:pt x="10277" y="390"/>
                    <a:pt x="9724" y="293"/>
                  </a:cubicBezTo>
                  <a:cubicBezTo>
                    <a:pt x="8651" y="98"/>
                    <a:pt x="7415" y="0"/>
                    <a:pt x="6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4938450" y="3815769"/>
              <a:ext cx="207874" cy="380472"/>
            </a:xfrm>
            <a:custGeom>
              <a:avLst/>
              <a:gdLst/>
              <a:ahLst/>
              <a:cxnLst/>
              <a:rect l="l" t="t" r="r" b="b"/>
              <a:pathLst>
                <a:path w="4066" h="7442" extrusionOk="0">
                  <a:moveTo>
                    <a:pt x="1955" y="0"/>
                  </a:moveTo>
                  <a:cubicBezTo>
                    <a:pt x="1913" y="0"/>
                    <a:pt x="1870" y="8"/>
                    <a:pt x="1822" y="20"/>
                  </a:cubicBezTo>
                  <a:cubicBezTo>
                    <a:pt x="1725" y="52"/>
                    <a:pt x="1627" y="117"/>
                    <a:pt x="1562" y="150"/>
                  </a:cubicBezTo>
                  <a:cubicBezTo>
                    <a:pt x="1139" y="443"/>
                    <a:pt x="814" y="865"/>
                    <a:pt x="554" y="1321"/>
                  </a:cubicBezTo>
                  <a:cubicBezTo>
                    <a:pt x="359" y="1678"/>
                    <a:pt x="196" y="2069"/>
                    <a:pt x="34" y="2459"/>
                  </a:cubicBezTo>
                  <a:cubicBezTo>
                    <a:pt x="1" y="2524"/>
                    <a:pt x="1" y="2556"/>
                    <a:pt x="34" y="2621"/>
                  </a:cubicBezTo>
                  <a:cubicBezTo>
                    <a:pt x="66" y="2914"/>
                    <a:pt x="164" y="3207"/>
                    <a:pt x="261" y="3467"/>
                  </a:cubicBezTo>
                  <a:cubicBezTo>
                    <a:pt x="391" y="3857"/>
                    <a:pt x="586" y="4215"/>
                    <a:pt x="912" y="4475"/>
                  </a:cubicBezTo>
                  <a:cubicBezTo>
                    <a:pt x="1107" y="4638"/>
                    <a:pt x="1107" y="4833"/>
                    <a:pt x="1107" y="5060"/>
                  </a:cubicBezTo>
                  <a:cubicBezTo>
                    <a:pt x="1074" y="5418"/>
                    <a:pt x="944" y="5808"/>
                    <a:pt x="1009" y="6166"/>
                  </a:cubicBezTo>
                  <a:cubicBezTo>
                    <a:pt x="1042" y="6621"/>
                    <a:pt x="944" y="6881"/>
                    <a:pt x="1074" y="7077"/>
                  </a:cubicBezTo>
                  <a:cubicBezTo>
                    <a:pt x="1255" y="7329"/>
                    <a:pt x="1625" y="7442"/>
                    <a:pt x="2031" y="7442"/>
                  </a:cubicBezTo>
                  <a:cubicBezTo>
                    <a:pt x="2356" y="7442"/>
                    <a:pt x="2703" y="7369"/>
                    <a:pt x="2993" y="7239"/>
                  </a:cubicBezTo>
                  <a:cubicBezTo>
                    <a:pt x="3676" y="6881"/>
                    <a:pt x="4001" y="6166"/>
                    <a:pt x="4001" y="6101"/>
                  </a:cubicBezTo>
                  <a:cubicBezTo>
                    <a:pt x="4001" y="6101"/>
                    <a:pt x="3968" y="6036"/>
                    <a:pt x="4001" y="6003"/>
                  </a:cubicBezTo>
                  <a:lnTo>
                    <a:pt x="4066" y="6003"/>
                  </a:lnTo>
                  <a:cubicBezTo>
                    <a:pt x="3871" y="5906"/>
                    <a:pt x="3708" y="5906"/>
                    <a:pt x="3513" y="5841"/>
                  </a:cubicBezTo>
                  <a:cubicBezTo>
                    <a:pt x="3155" y="5776"/>
                    <a:pt x="3123" y="5808"/>
                    <a:pt x="3123" y="5418"/>
                  </a:cubicBezTo>
                  <a:cubicBezTo>
                    <a:pt x="3123" y="5223"/>
                    <a:pt x="3155" y="4995"/>
                    <a:pt x="3123" y="4800"/>
                  </a:cubicBezTo>
                  <a:cubicBezTo>
                    <a:pt x="3123" y="4508"/>
                    <a:pt x="3155" y="4247"/>
                    <a:pt x="3383" y="4052"/>
                  </a:cubicBezTo>
                  <a:cubicBezTo>
                    <a:pt x="3416" y="4020"/>
                    <a:pt x="3416" y="3955"/>
                    <a:pt x="3448" y="3890"/>
                  </a:cubicBezTo>
                  <a:cubicBezTo>
                    <a:pt x="3708" y="3467"/>
                    <a:pt x="3903" y="3012"/>
                    <a:pt x="3838" y="2459"/>
                  </a:cubicBezTo>
                  <a:cubicBezTo>
                    <a:pt x="3773" y="2101"/>
                    <a:pt x="3643" y="1711"/>
                    <a:pt x="3383" y="1451"/>
                  </a:cubicBezTo>
                  <a:cubicBezTo>
                    <a:pt x="2993" y="963"/>
                    <a:pt x="2570" y="540"/>
                    <a:pt x="2180" y="85"/>
                  </a:cubicBezTo>
                  <a:cubicBezTo>
                    <a:pt x="2097" y="23"/>
                    <a:pt x="2028" y="0"/>
                    <a:pt x="1955" y="0"/>
                  </a:cubicBezTo>
                  <a:close/>
                </a:path>
              </a:pathLst>
            </a:custGeom>
            <a:solidFill>
              <a:srgbClr val="95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5003328" y="4049513"/>
              <a:ext cx="79857" cy="25358"/>
            </a:xfrm>
            <a:custGeom>
              <a:avLst/>
              <a:gdLst/>
              <a:ahLst/>
              <a:cxnLst/>
              <a:rect l="l" t="t" r="r" b="b"/>
              <a:pathLst>
                <a:path w="1562" h="496" extrusionOk="0">
                  <a:moveTo>
                    <a:pt x="1561" y="1"/>
                  </a:moveTo>
                  <a:lnTo>
                    <a:pt x="1561" y="1"/>
                  </a:lnTo>
                  <a:cubicBezTo>
                    <a:pt x="1261" y="181"/>
                    <a:pt x="948" y="275"/>
                    <a:pt x="623" y="275"/>
                  </a:cubicBezTo>
                  <a:cubicBezTo>
                    <a:pt x="420" y="275"/>
                    <a:pt x="213" y="238"/>
                    <a:pt x="0" y="163"/>
                  </a:cubicBezTo>
                  <a:lnTo>
                    <a:pt x="0" y="163"/>
                  </a:lnTo>
                  <a:cubicBezTo>
                    <a:pt x="221" y="412"/>
                    <a:pt x="489" y="496"/>
                    <a:pt x="763" y="496"/>
                  </a:cubicBezTo>
                  <a:cubicBezTo>
                    <a:pt x="812" y="496"/>
                    <a:pt x="862" y="493"/>
                    <a:pt x="911" y="488"/>
                  </a:cubicBezTo>
                  <a:cubicBezTo>
                    <a:pt x="1203" y="456"/>
                    <a:pt x="1529" y="196"/>
                    <a:pt x="1561" y="1"/>
                  </a:cubicBezTo>
                  <a:close/>
                </a:path>
              </a:pathLst>
            </a:custGeom>
            <a:solidFill>
              <a:srgbClr val="6B2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4837069" y="3724613"/>
              <a:ext cx="463908" cy="577661"/>
            </a:xfrm>
            <a:custGeom>
              <a:avLst/>
              <a:gdLst/>
              <a:ahLst/>
              <a:cxnLst/>
              <a:rect l="l" t="t" r="r" b="b"/>
              <a:pathLst>
                <a:path w="9074" h="11299" extrusionOk="0">
                  <a:moveTo>
                    <a:pt x="3522" y="1"/>
                  </a:moveTo>
                  <a:cubicBezTo>
                    <a:pt x="2696" y="1"/>
                    <a:pt x="1947" y="256"/>
                    <a:pt x="1659" y="697"/>
                  </a:cubicBezTo>
                  <a:cubicBezTo>
                    <a:pt x="1301" y="1250"/>
                    <a:pt x="1724" y="2063"/>
                    <a:pt x="1073" y="2778"/>
                  </a:cubicBezTo>
                  <a:cubicBezTo>
                    <a:pt x="813" y="3071"/>
                    <a:pt x="683" y="3006"/>
                    <a:pt x="488" y="3266"/>
                  </a:cubicBezTo>
                  <a:cubicBezTo>
                    <a:pt x="0" y="3949"/>
                    <a:pt x="358" y="4957"/>
                    <a:pt x="553" y="5575"/>
                  </a:cubicBezTo>
                  <a:cubicBezTo>
                    <a:pt x="846" y="6518"/>
                    <a:pt x="1106" y="7851"/>
                    <a:pt x="943" y="9673"/>
                  </a:cubicBezTo>
                  <a:cubicBezTo>
                    <a:pt x="878" y="9835"/>
                    <a:pt x="846" y="9998"/>
                    <a:pt x="813" y="10160"/>
                  </a:cubicBezTo>
                  <a:cubicBezTo>
                    <a:pt x="1464" y="10648"/>
                    <a:pt x="2212" y="11038"/>
                    <a:pt x="3025" y="11234"/>
                  </a:cubicBezTo>
                  <a:cubicBezTo>
                    <a:pt x="3057" y="11201"/>
                    <a:pt x="3122" y="11136"/>
                    <a:pt x="3187" y="11071"/>
                  </a:cubicBezTo>
                  <a:cubicBezTo>
                    <a:pt x="3285" y="10908"/>
                    <a:pt x="3350" y="10778"/>
                    <a:pt x="3382" y="10648"/>
                  </a:cubicBezTo>
                  <a:cubicBezTo>
                    <a:pt x="3447" y="10551"/>
                    <a:pt x="3545" y="10388"/>
                    <a:pt x="3610" y="10193"/>
                  </a:cubicBezTo>
                  <a:cubicBezTo>
                    <a:pt x="3740" y="9543"/>
                    <a:pt x="3480" y="8990"/>
                    <a:pt x="3350" y="8664"/>
                  </a:cubicBezTo>
                  <a:cubicBezTo>
                    <a:pt x="3220" y="8339"/>
                    <a:pt x="3090" y="7884"/>
                    <a:pt x="3090" y="7266"/>
                  </a:cubicBezTo>
                  <a:cubicBezTo>
                    <a:pt x="3090" y="6973"/>
                    <a:pt x="3122" y="6681"/>
                    <a:pt x="3187" y="6323"/>
                  </a:cubicBezTo>
                  <a:cubicBezTo>
                    <a:pt x="2667" y="5965"/>
                    <a:pt x="2309" y="5478"/>
                    <a:pt x="2147" y="4990"/>
                  </a:cubicBezTo>
                  <a:cubicBezTo>
                    <a:pt x="2147" y="4957"/>
                    <a:pt x="2147" y="4957"/>
                    <a:pt x="2147" y="4925"/>
                  </a:cubicBezTo>
                  <a:cubicBezTo>
                    <a:pt x="2147" y="4892"/>
                    <a:pt x="2114" y="4860"/>
                    <a:pt x="2114" y="4827"/>
                  </a:cubicBezTo>
                  <a:cubicBezTo>
                    <a:pt x="2082" y="4632"/>
                    <a:pt x="2049" y="4404"/>
                    <a:pt x="2082" y="4209"/>
                  </a:cubicBezTo>
                  <a:cubicBezTo>
                    <a:pt x="2147" y="3884"/>
                    <a:pt x="2277" y="3624"/>
                    <a:pt x="2439" y="3429"/>
                  </a:cubicBezTo>
                  <a:cubicBezTo>
                    <a:pt x="2764" y="2811"/>
                    <a:pt x="3285" y="1835"/>
                    <a:pt x="4000" y="1835"/>
                  </a:cubicBezTo>
                  <a:cubicBezTo>
                    <a:pt x="4813" y="2681"/>
                    <a:pt x="5756" y="3364"/>
                    <a:pt x="5789" y="4502"/>
                  </a:cubicBezTo>
                  <a:cubicBezTo>
                    <a:pt x="5724" y="5120"/>
                    <a:pt x="5431" y="5510"/>
                    <a:pt x="5236" y="5965"/>
                  </a:cubicBezTo>
                  <a:cubicBezTo>
                    <a:pt x="5203" y="6063"/>
                    <a:pt x="5171" y="6128"/>
                    <a:pt x="5138" y="6226"/>
                  </a:cubicBezTo>
                  <a:cubicBezTo>
                    <a:pt x="5041" y="6518"/>
                    <a:pt x="4976" y="6811"/>
                    <a:pt x="5041" y="7201"/>
                  </a:cubicBezTo>
                  <a:cubicBezTo>
                    <a:pt x="5041" y="7234"/>
                    <a:pt x="5073" y="7299"/>
                    <a:pt x="5073" y="7364"/>
                  </a:cubicBezTo>
                  <a:cubicBezTo>
                    <a:pt x="5366" y="8372"/>
                    <a:pt x="5399" y="9445"/>
                    <a:pt x="5561" y="10225"/>
                  </a:cubicBezTo>
                  <a:cubicBezTo>
                    <a:pt x="5626" y="10551"/>
                    <a:pt x="5691" y="10843"/>
                    <a:pt x="5821" y="11038"/>
                  </a:cubicBezTo>
                  <a:cubicBezTo>
                    <a:pt x="5886" y="11136"/>
                    <a:pt x="5919" y="11234"/>
                    <a:pt x="6016" y="11299"/>
                  </a:cubicBezTo>
                  <a:cubicBezTo>
                    <a:pt x="7025" y="11038"/>
                    <a:pt x="7968" y="10551"/>
                    <a:pt x="8748" y="9868"/>
                  </a:cubicBezTo>
                  <a:cubicBezTo>
                    <a:pt x="9008" y="9217"/>
                    <a:pt x="9073" y="8404"/>
                    <a:pt x="8748" y="7494"/>
                  </a:cubicBezTo>
                  <a:cubicBezTo>
                    <a:pt x="8716" y="7429"/>
                    <a:pt x="8683" y="7331"/>
                    <a:pt x="8651" y="7266"/>
                  </a:cubicBezTo>
                  <a:cubicBezTo>
                    <a:pt x="8325" y="6778"/>
                    <a:pt x="7903" y="6063"/>
                    <a:pt x="7480" y="5152"/>
                  </a:cubicBezTo>
                  <a:cubicBezTo>
                    <a:pt x="6309" y="2648"/>
                    <a:pt x="6667" y="1510"/>
                    <a:pt x="5691" y="697"/>
                  </a:cubicBezTo>
                  <a:cubicBezTo>
                    <a:pt x="5100" y="215"/>
                    <a:pt x="4279" y="1"/>
                    <a:pt x="3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4750617" y="2972156"/>
              <a:ext cx="641772" cy="641823"/>
            </a:xfrm>
            <a:custGeom>
              <a:avLst/>
              <a:gdLst/>
              <a:ahLst/>
              <a:cxnLst/>
              <a:rect l="l" t="t" r="r" b="b"/>
              <a:pathLst>
                <a:path w="12553" h="12554" extrusionOk="0">
                  <a:moveTo>
                    <a:pt x="6277" y="1"/>
                  </a:moveTo>
                  <a:cubicBezTo>
                    <a:pt x="2829" y="1"/>
                    <a:pt x="0" y="2798"/>
                    <a:pt x="0" y="6277"/>
                  </a:cubicBezTo>
                  <a:cubicBezTo>
                    <a:pt x="0" y="7285"/>
                    <a:pt x="228" y="8228"/>
                    <a:pt x="651" y="9074"/>
                  </a:cubicBezTo>
                  <a:cubicBezTo>
                    <a:pt x="1691" y="11155"/>
                    <a:pt x="3805" y="12553"/>
                    <a:pt x="6277" y="12553"/>
                  </a:cubicBezTo>
                  <a:cubicBezTo>
                    <a:pt x="8748" y="12553"/>
                    <a:pt x="10894" y="11155"/>
                    <a:pt x="11902" y="9074"/>
                  </a:cubicBezTo>
                  <a:cubicBezTo>
                    <a:pt x="12325" y="8228"/>
                    <a:pt x="12553" y="7285"/>
                    <a:pt x="12553" y="6277"/>
                  </a:cubicBezTo>
                  <a:cubicBezTo>
                    <a:pt x="12553" y="2798"/>
                    <a:pt x="9756" y="1"/>
                    <a:pt x="6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4783848" y="3406105"/>
              <a:ext cx="575310" cy="207874"/>
            </a:xfrm>
            <a:custGeom>
              <a:avLst/>
              <a:gdLst/>
              <a:ahLst/>
              <a:cxnLst/>
              <a:rect l="l" t="t" r="r" b="b"/>
              <a:pathLst>
                <a:path w="11253" h="4066" extrusionOk="0">
                  <a:moveTo>
                    <a:pt x="5627" y="1"/>
                  </a:moveTo>
                  <a:cubicBezTo>
                    <a:pt x="3480" y="1"/>
                    <a:pt x="1497" y="228"/>
                    <a:pt x="1" y="586"/>
                  </a:cubicBezTo>
                  <a:cubicBezTo>
                    <a:pt x="1041" y="2667"/>
                    <a:pt x="3155" y="4065"/>
                    <a:pt x="5627" y="4065"/>
                  </a:cubicBezTo>
                  <a:cubicBezTo>
                    <a:pt x="8098" y="4065"/>
                    <a:pt x="10244" y="2667"/>
                    <a:pt x="11252" y="586"/>
                  </a:cubicBezTo>
                  <a:cubicBezTo>
                    <a:pt x="9757" y="228"/>
                    <a:pt x="7805" y="1"/>
                    <a:pt x="5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4986712" y="3159631"/>
              <a:ext cx="196218" cy="314930"/>
            </a:xfrm>
            <a:custGeom>
              <a:avLst/>
              <a:gdLst/>
              <a:ahLst/>
              <a:cxnLst/>
              <a:rect l="l" t="t" r="r" b="b"/>
              <a:pathLst>
                <a:path w="3838" h="6160" extrusionOk="0">
                  <a:moveTo>
                    <a:pt x="2907" y="0"/>
                  </a:moveTo>
                  <a:cubicBezTo>
                    <a:pt x="2699" y="0"/>
                    <a:pt x="2488" y="41"/>
                    <a:pt x="2276" y="41"/>
                  </a:cubicBezTo>
                  <a:cubicBezTo>
                    <a:pt x="1724" y="74"/>
                    <a:pt x="1236" y="236"/>
                    <a:pt x="1138" y="887"/>
                  </a:cubicBezTo>
                  <a:cubicBezTo>
                    <a:pt x="1138" y="984"/>
                    <a:pt x="1106" y="1082"/>
                    <a:pt x="1041" y="1147"/>
                  </a:cubicBezTo>
                  <a:cubicBezTo>
                    <a:pt x="961" y="1305"/>
                    <a:pt x="904" y="1507"/>
                    <a:pt x="710" y="1507"/>
                  </a:cubicBezTo>
                  <a:cubicBezTo>
                    <a:pt x="665" y="1507"/>
                    <a:pt x="614" y="1496"/>
                    <a:pt x="553" y="1472"/>
                  </a:cubicBezTo>
                  <a:cubicBezTo>
                    <a:pt x="529" y="1460"/>
                    <a:pt x="504" y="1455"/>
                    <a:pt x="478" y="1455"/>
                  </a:cubicBezTo>
                  <a:cubicBezTo>
                    <a:pt x="360" y="1455"/>
                    <a:pt x="234" y="1566"/>
                    <a:pt x="260" y="1700"/>
                  </a:cubicBezTo>
                  <a:cubicBezTo>
                    <a:pt x="390" y="2187"/>
                    <a:pt x="130" y="2708"/>
                    <a:pt x="423" y="3163"/>
                  </a:cubicBezTo>
                  <a:cubicBezTo>
                    <a:pt x="423" y="3358"/>
                    <a:pt x="390" y="3553"/>
                    <a:pt x="423" y="3748"/>
                  </a:cubicBezTo>
                  <a:cubicBezTo>
                    <a:pt x="520" y="4171"/>
                    <a:pt x="520" y="4561"/>
                    <a:pt x="130" y="4822"/>
                  </a:cubicBezTo>
                  <a:cubicBezTo>
                    <a:pt x="33" y="4887"/>
                    <a:pt x="0" y="5017"/>
                    <a:pt x="98" y="5114"/>
                  </a:cubicBezTo>
                  <a:cubicBezTo>
                    <a:pt x="228" y="5244"/>
                    <a:pt x="1366" y="6090"/>
                    <a:pt x="2049" y="6155"/>
                  </a:cubicBezTo>
                  <a:cubicBezTo>
                    <a:pt x="2092" y="6158"/>
                    <a:pt x="2134" y="6160"/>
                    <a:pt x="2176" y="6160"/>
                  </a:cubicBezTo>
                  <a:cubicBezTo>
                    <a:pt x="2955" y="6160"/>
                    <a:pt x="3502" y="5596"/>
                    <a:pt x="3317" y="4887"/>
                  </a:cubicBezTo>
                  <a:cubicBezTo>
                    <a:pt x="2732" y="4561"/>
                    <a:pt x="2667" y="4106"/>
                    <a:pt x="3187" y="3748"/>
                  </a:cubicBezTo>
                  <a:cubicBezTo>
                    <a:pt x="3285" y="3683"/>
                    <a:pt x="3382" y="3553"/>
                    <a:pt x="3415" y="3423"/>
                  </a:cubicBezTo>
                  <a:cubicBezTo>
                    <a:pt x="3675" y="2350"/>
                    <a:pt x="3837" y="1277"/>
                    <a:pt x="3512" y="204"/>
                  </a:cubicBezTo>
                  <a:cubicBezTo>
                    <a:pt x="3317" y="41"/>
                    <a:pt x="3114" y="0"/>
                    <a:pt x="2907" y="0"/>
                  </a:cubicBezTo>
                  <a:close/>
                </a:path>
              </a:pathLst>
            </a:custGeom>
            <a:solidFill>
              <a:srgbClr val="B47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4928481" y="3075224"/>
              <a:ext cx="272752" cy="246167"/>
            </a:xfrm>
            <a:custGeom>
              <a:avLst/>
              <a:gdLst/>
              <a:ahLst/>
              <a:cxnLst/>
              <a:rect l="l" t="t" r="r" b="b"/>
              <a:pathLst>
                <a:path w="5335" h="4815" extrusionOk="0">
                  <a:moveTo>
                    <a:pt x="2781" y="1"/>
                  </a:moveTo>
                  <a:cubicBezTo>
                    <a:pt x="2627" y="1"/>
                    <a:pt x="2470" y="11"/>
                    <a:pt x="2310" y="34"/>
                  </a:cubicBezTo>
                  <a:cubicBezTo>
                    <a:pt x="814" y="229"/>
                    <a:pt x="1" y="1530"/>
                    <a:pt x="521" y="2928"/>
                  </a:cubicBezTo>
                  <a:cubicBezTo>
                    <a:pt x="554" y="3025"/>
                    <a:pt x="586" y="3156"/>
                    <a:pt x="619" y="3286"/>
                  </a:cubicBezTo>
                  <a:cubicBezTo>
                    <a:pt x="846" y="3838"/>
                    <a:pt x="911" y="4489"/>
                    <a:pt x="1562" y="4814"/>
                  </a:cubicBezTo>
                  <a:cubicBezTo>
                    <a:pt x="1464" y="4359"/>
                    <a:pt x="1724" y="3903"/>
                    <a:pt x="1497" y="3416"/>
                  </a:cubicBezTo>
                  <a:cubicBezTo>
                    <a:pt x="1451" y="3301"/>
                    <a:pt x="1519" y="3186"/>
                    <a:pt x="1620" y="3186"/>
                  </a:cubicBezTo>
                  <a:cubicBezTo>
                    <a:pt x="1662" y="3186"/>
                    <a:pt x="1709" y="3205"/>
                    <a:pt x="1757" y="3253"/>
                  </a:cubicBezTo>
                  <a:cubicBezTo>
                    <a:pt x="1847" y="3323"/>
                    <a:pt x="1915" y="3350"/>
                    <a:pt x="1969" y="3350"/>
                  </a:cubicBezTo>
                  <a:cubicBezTo>
                    <a:pt x="2090" y="3350"/>
                    <a:pt x="2135" y="3213"/>
                    <a:pt x="2180" y="3123"/>
                  </a:cubicBezTo>
                  <a:cubicBezTo>
                    <a:pt x="2310" y="2895"/>
                    <a:pt x="2407" y="2668"/>
                    <a:pt x="2440" y="2408"/>
                  </a:cubicBezTo>
                  <a:cubicBezTo>
                    <a:pt x="2505" y="2180"/>
                    <a:pt x="2635" y="2050"/>
                    <a:pt x="2863" y="1985"/>
                  </a:cubicBezTo>
                  <a:cubicBezTo>
                    <a:pt x="3155" y="1855"/>
                    <a:pt x="3456" y="1822"/>
                    <a:pt x="3757" y="1822"/>
                  </a:cubicBezTo>
                  <a:cubicBezTo>
                    <a:pt x="4058" y="1822"/>
                    <a:pt x="4359" y="1855"/>
                    <a:pt x="4651" y="1855"/>
                  </a:cubicBezTo>
                  <a:cubicBezTo>
                    <a:pt x="5237" y="1595"/>
                    <a:pt x="5334" y="1074"/>
                    <a:pt x="4814" y="717"/>
                  </a:cubicBezTo>
                  <a:cubicBezTo>
                    <a:pt x="4193" y="258"/>
                    <a:pt x="3528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5048216" y="3316329"/>
              <a:ext cx="93150" cy="79857"/>
            </a:xfrm>
            <a:custGeom>
              <a:avLst/>
              <a:gdLst/>
              <a:ahLst/>
              <a:cxnLst/>
              <a:rect l="l" t="t" r="r" b="b"/>
              <a:pathLst>
                <a:path w="1822" h="1562" extrusionOk="0">
                  <a:moveTo>
                    <a:pt x="0" y="0"/>
                  </a:moveTo>
                  <a:lnTo>
                    <a:pt x="0" y="0"/>
                  </a:lnTo>
                  <a:cubicBezTo>
                    <a:pt x="195" y="586"/>
                    <a:pt x="683" y="1074"/>
                    <a:pt x="1464" y="1431"/>
                  </a:cubicBezTo>
                  <a:cubicBezTo>
                    <a:pt x="1561" y="1464"/>
                    <a:pt x="1659" y="1529"/>
                    <a:pt x="1756" y="1561"/>
                  </a:cubicBezTo>
                  <a:cubicBezTo>
                    <a:pt x="1724" y="1236"/>
                    <a:pt x="1691" y="911"/>
                    <a:pt x="1821" y="878"/>
                  </a:cubicBezTo>
                  <a:cubicBezTo>
                    <a:pt x="1626" y="748"/>
                    <a:pt x="1366" y="748"/>
                    <a:pt x="1073" y="683"/>
                  </a:cubicBezTo>
                  <a:cubicBezTo>
                    <a:pt x="781" y="586"/>
                    <a:pt x="391" y="423"/>
                    <a:pt x="0" y="0"/>
                  </a:cubicBezTo>
                  <a:close/>
                </a:path>
              </a:pathLst>
            </a:custGeom>
            <a:solidFill>
              <a:srgbClr val="81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4983389" y="3216584"/>
              <a:ext cx="63190" cy="63242"/>
            </a:xfrm>
            <a:custGeom>
              <a:avLst/>
              <a:gdLst/>
              <a:ahLst/>
              <a:cxnLst/>
              <a:rect l="l" t="t" r="r" b="b"/>
              <a:pathLst>
                <a:path w="1236" h="1237" extrusionOk="0">
                  <a:moveTo>
                    <a:pt x="618" y="0"/>
                  </a:moveTo>
                  <a:cubicBezTo>
                    <a:pt x="260" y="0"/>
                    <a:pt x="0" y="260"/>
                    <a:pt x="0" y="618"/>
                  </a:cubicBezTo>
                  <a:cubicBezTo>
                    <a:pt x="0" y="943"/>
                    <a:pt x="260" y="1236"/>
                    <a:pt x="618" y="1236"/>
                  </a:cubicBezTo>
                  <a:cubicBezTo>
                    <a:pt x="943" y="1236"/>
                    <a:pt x="1236" y="943"/>
                    <a:pt x="1236" y="618"/>
                  </a:cubicBezTo>
                  <a:cubicBezTo>
                    <a:pt x="1236" y="260"/>
                    <a:pt x="943" y="0"/>
                    <a:pt x="618" y="0"/>
                  </a:cubicBezTo>
                  <a:close/>
                </a:path>
              </a:pathLst>
            </a:custGeom>
            <a:solidFill>
              <a:srgbClr val="B47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5556961" y="4145014"/>
              <a:ext cx="217844" cy="186555"/>
            </a:xfrm>
            <a:custGeom>
              <a:avLst/>
              <a:gdLst/>
              <a:ahLst/>
              <a:cxnLst/>
              <a:rect l="l" t="t" r="r" b="b"/>
              <a:pathLst>
                <a:path w="4261" h="3649" extrusionOk="0">
                  <a:moveTo>
                    <a:pt x="3922" y="0"/>
                  </a:moveTo>
                  <a:cubicBezTo>
                    <a:pt x="3822" y="0"/>
                    <a:pt x="3732" y="114"/>
                    <a:pt x="3643" y="181"/>
                  </a:cubicBezTo>
                  <a:cubicBezTo>
                    <a:pt x="3447" y="344"/>
                    <a:pt x="3252" y="507"/>
                    <a:pt x="3057" y="669"/>
                  </a:cubicBezTo>
                  <a:cubicBezTo>
                    <a:pt x="2374" y="1287"/>
                    <a:pt x="1886" y="2067"/>
                    <a:pt x="1301" y="2815"/>
                  </a:cubicBezTo>
                  <a:cubicBezTo>
                    <a:pt x="943" y="2490"/>
                    <a:pt x="878" y="2002"/>
                    <a:pt x="553" y="1742"/>
                  </a:cubicBezTo>
                  <a:cubicBezTo>
                    <a:pt x="461" y="1650"/>
                    <a:pt x="369" y="1558"/>
                    <a:pt x="266" y="1558"/>
                  </a:cubicBezTo>
                  <a:cubicBezTo>
                    <a:pt x="223" y="1558"/>
                    <a:pt x="178" y="1574"/>
                    <a:pt x="130" y="1612"/>
                  </a:cubicBezTo>
                  <a:cubicBezTo>
                    <a:pt x="0" y="1710"/>
                    <a:pt x="98" y="1872"/>
                    <a:pt x="195" y="1970"/>
                  </a:cubicBezTo>
                  <a:cubicBezTo>
                    <a:pt x="521" y="2425"/>
                    <a:pt x="781" y="2848"/>
                    <a:pt x="943" y="3401"/>
                  </a:cubicBezTo>
                  <a:cubicBezTo>
                    <a:pt x="1007" y="3575"/>
                    <a:pt x="1093" y="3649"/>
                    <a:pt x="1188" y="3649"/>
                  </a:cubicBezTo>
                  <a:cubicBezTo>
                    <a:pt x="1287" y="3649"/>
                    <a:pt x="1396" y="3567"/>
                    <a:pt x="1496" y="3433"/>
                  </a:cubicBezTo>
                  <a:cubicBezTo>
                    <a:pt x="1789" y="3011"/>
                    <a:pt x="2017" y="2588"/>
                    <a:pt x="2309" y="2198"/>
                  </a:cubicBezTo>
                  <a:cubicBezTo>
                    <a:pt x="2764" y="1580"/>
                    <a:pt x="3252" y="994"/>
                    <a:pt x="3870" y="507"/>
                  </a:cubicBezTo>
                  <a:cubicBezTo>
                    <a:pt x="3968" y="441"/>
                    <a:pt x="4260" y="311"/>
                    <a:pt x="4065" y="84"/>
                  </a:cubicBezTo>
                  <a:cubicBezTo>
                    <a:pt x="4015" y="23"/>
                    <a:pt x="3968" y="0"/>
                    <a:pt x="3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5508750" y="2549659"/>
              <a:ext cx="312578" cy="316157"/>
            </a:xfrm>
            <a:custGeom>
              <a:avLst/>
              <a:gdLst/>
              <a:ahLst/>
              <a:cxnLst/>
              <a:rect l="l" t="t" r="r" b="b"/>
              <a:pathLst>
                <a:path w="6114" h="6184" extrusionOk="0">
                  <a:moveTo>
                    <a:pt x="1073" y="623"/>
                  </a:moveTo>
                  <a:cubicBezTo>
                    <a:pt x="1724" y="655"/>
                    <a:pt x="2374" y="655"/>
                    <a:pt x="3025" y="655"/>
                  </a:cubicBezTo>
                  <a:lnTo>
                    <a:pt x="5073" y="655"/>
                  </a:lnTo>
                  <a:cubicBezTo>
                    <a:pt x="5431" y="655"/>
                    <a:pt x="5594" y="785"/>
                    <a:pt x="5594" y="1143"/>
                  </a:cubicBezTo>
                  <a:cubicBezTo>
                    <a:pt x="5561" y="2476"/>
                    <a:pt x="5561" y="3777"/>
                    <a:pt x="5561" y="5111"/>
                  </a:cubicBezTo>
                  <a:cubicBezTo>
                    <a:pt x="5594" y="5468"/>
                    <a:pt x="5398" y="5631"/>
                    <a:pt x="5073" y="5631"/>
                  </a:cubicBezTo>
                  <a:cubicBezTo>
                    <a:pt x="4854" y="5626"/>
                    <a:pt x="4635" y="5624"/>
                    <a:pt x="4416" y="5624"/>
                  </a:cubicBezTo>
                  <a:cubicBezTo>
                    <a:pt x="3861" y="5624"/>
                    <a:pt x="3306" y="5636"/>
                    <a:pt x="2750" y="5636"/>
                  </a:cubicBezTo>
                  <a:cubicBezTo>
                    <a:pt x="2159" y="5636"/>
                    <a:pt x="1567" y="5622"/>
                    <a:pt x="976" y="5566"/>
                  </a:cubicBezTo>
                  <a:cubicBezTo>
                    <a:pt x="618" y="5533"/>
                    <a:pt x="521" y="5403"/>
                    <a:pt x="521" y="5045"/>
                  </a:cubicBezTo>
                  <a:cubicBezTo>
                    <a:pt x="521" y="3745"/>
                    <a:pt x="553" y="2444"/>
                    <a:pt x="521" y="1143"/>
                  </a:cubicBezTo>
                  <a:cubicBezTo>
                    <a:pt x="521" y="753"/>
                    <a:pt x="683" y="623"/>
                    <a:pt x="1073" y="623"/>
                  </a:cubicBezTo>
                  <a:close/>
                  <a:moveTo>
                    <a:pt x="487" y="1"/>
                  </a:moveTo>
                  <a:cubicBezTo>
                    <a:pt x="137" y="1"/>
                    <a:pt x="0" y="170"/>
                    <a:pt x="0" y="558"/>
                  </a:cubicBezTo>
                  <a:cubicBezTo>
                    <a:pt x="0" y="2249"/>
                    <a:pt x="0" y="3940"/>
                    <a:pt x="0" y="5631"/>
                  </a:cubicBezTo>
                  <a:cubicBezTo>
                    <a:pt x="0" y="5956"/>
                    <a:pt x="65" y="6151"/>
                    <a:pt x="456" y="6151"/>
                  </a:cubicBezTo>
                  <a:cubicBezTo>
                    <a:pt x="2179" y="6151"/>
                    <a:pt x="3903" y="6151"/>
                    <a:pt x="5594" y="6184"/>
                  </a:cubicBezTo>
                  <a:cubicBezTo>
                    <a:pt x="5951" y="6184"/>
                    <a:pt x="6049" y="6054"/>
                    <a:pt x="6049" y="5728"/>
                  </a:cubicBezTo>
                  <a:cubicBezTo>
                    <a:pt x="6049" y="4005"/>
                    <a:pt x="6081" y="2281"/>
                    <a:pt x="6114" y="590"/>
                  </a:cubicBezTo>
                  <a:cubicBezTo>
                    <a:pt x="6114" y="178"/>
                    <a:pt x="5981" y="33"/>
                    <a:pt x="5643" y="33"/>
                  </a:cubicBezTo>
                  <a:cubicBezTo>
                    <a:pt x="5607" y="33"/>
                    <a:pt x="5569" y="34"/>
                    <a:pt x="5529" y="37"/>
                  </a:cubicBezTo>
                  <a:lnTo>
                    <a:pt x="3057" y="37"/>
                  </a:lnTo>
                  <a:cubicBezTo>
                    <a:pt x="3057" y="37"/>
                    <a:pt x="3057" y="5"/>
                    <a:pt x="3057" y="5"/>
                  </a:cubicBezTo>
                  <a:cubicBezTo>
                    <a:pt x="2515" y="5"/>
                    <a:pt x="1973" y="19"/>
                    <a:pt x="1421" y="19"/>
                  </a:cubicBezTo>
                  <a:cubicBezTo>
                    <a:pt x="1146" y="19"/>
                    <a:pt x="867" y="16"/>
                    <a:pt x="586" y="5"/>
                  </a:cubicBezTo>
                  <a:cubicBezTo>
                    <a:pt x="551" y="2"/>
                    <a:pt x="518" y="1"/>
                    <a:pt x="487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5498780" y="2229003"/>
              <a:ext cx="831292" cy="63242"/>
            </a:xfrm>
            <a:custGeom>
              <a:avLst/>
              <a:gdLst/>
              <a:ahLst/>
              <a:cxnLst/>
              <a:rect l="l" t="t" r="r" b="b"/>
              <a:pathLst>
                <a:path w="16260" h="1237" extrusionOk="0">
                  <a:moveTo>
                    <a:pt x="585" y="1"/>
                  </a:moveTo>
                  <a:cubicBezTo>
                    <a:pt x="260" y="1"/>
                    <a:pt x="0" y="293"/>
                    <a:pt x="0" y="619"/>
                  </a:cubicBezTo>
                  <a:cubicBezTo>
                    <a:pt x="0" y="944"/>
                    <a:pt x="260" y="1236"/>
                    <a:pt x="585" y="1236"/>
                  </a:cubicBezTo>
                  <a:lnTo>
                    <a:pt x="15642" y="1236"/>
                  </a:lnTo>
                  <a:cubicBezTo>
                    <a:pt x="15967" y="1236"/>
                    <a:pt x="16260" y="976"/>
                    <a:pt x="16227" y="619"/>
                  </a:cubicBezTo>
                  <a:cubicBezTo>
                    <a:pt x="16227" y="293"/>
                    <a:pt x="15967" y="1"/>
                    <a:pt x="1564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5498780" y="2342091"/>
              <a:ext cx="831292" cy="63190"/>
            </a:xfrm>
            <a:custGeom>
              <a:avLst/>
              <a:gdLst/>
              <a:ahLst/>
              <a:cxnLst/>
              <a:rect l="l" t="t" r="r" b="b"/>
              <a:pathLst>
                <a:path w="16260" h="1236" extrusionOk="0">
                  <a:moveTo>
                    <a:pt x="585" y="0"/>
                  </a:moveTo>
                  <a:cubicBezTo>
                    <a:pt x="260" y="0"/>
                    <a:pt x="0" y="293"/>
                    <a:pt x="0" y="618"/>
                  </a:cubicBezTo>
                  <a:cubicBezTo>
                    <a:pt x="0" y="943"/>
                    <a:pt x="260" y="1236"/>
                    <a:pt x="585" y="1236"/>
                  </a:cubicBezTo>
                  <a:lnTo>
                    <a:pt x="15642" y="1236"/>
                  </a:lnTo>
                  <a:cubicBezTo>
                    <a:pt x="15967" y="1236"/>
                    <a:pt x="16260" y="976"/>
                    <a:pt x="16227" y="618"/>
                  </a:cubicBezTo>
                  <a:cubicBezTo>
                    <a:pt x="16227" y="293"/>
                    <a:pt x="15967" y="0"/>
                    <a:pt x="1564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5498780" y="2456765"/>
              <a:ext cx="452252" cy="61606"/>
            </a:xfrm>
            <a:custGeom>
              <a:avLst/>
              <a:gdLst/>
              <a:ahLst/>
              <a:cxnLst/>
              <a:rect l="l" t="t" r="r" b="b"/>
              <a:pathLst>
                <a:path w="8846" h="1205" extrusionOk="0">
                  <a:moveTo>
                    <a:pt x="585" y="1"/>
                  </a:moveTo>
                  <a:cubicBezTo>
                    <a:pt x="260" y="1"/>
                    <a:pt x="0" y="261"/>
                    <a:pt x="0" y="586"/>
                  </a:cubicBezTo>
                  <a:cubicBezTo>
                    <a:pt x="0" y="911"/>
                    <a:pt x="260" y="1204"/>
                    <a:pt x="585" y="1204"/>
                  </a:cubicBezTo>
                  <a:lnTo>
                    <a:pt x="8228" y="1204"/>
                  </a:lnTo>
                  <a:cubicBezTo>
                    <a:pt x="8553" y="1204"/>
                    <a:pt x="8845" y="911"/>
                    <a:pt x="8845" y="586"/>
                  </a:cubicBezTo>
                  <a:cubicBezTo>
                    <a:pt x="8845" y="261"/>
                    <a:pt x="8553" y="1"/>
                    <a:pt x="8228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5508750" y="3309478"/>
              <a:ext cx="312578" cy="316157"/>
            </a:xfrm>
            <a:custGeom>
              <a:avLst/>
              <a:gdLst/>
              <a:ahLst/>
              <a:cxnLst/>
              <a:rect l="l" t="t" r="r" b="b"/>
              <a:pathLst>
                <a:path w="6114" h="6184" extrusionOk="0">
                  <a:moveTo>
                    <a:pt x="1073" y="622"/>
                  </a:moveTo>
                  <a:cubicBezTo>
                    <a:pt x="1724" y="655"/>
                    <a:pt x="2374" y="655"/>
                    <a:pt x="3025" y="655"/>
                  </a:cubicBezTo>
                  <a:lnTo>
                    <a:pt x="5073" y="655"/>
                  </a:lnTo>
                  <a:cubicBezTo>
                    <a:pt x="5431" y="655"/>
                    <a:pt x="5594" y="752"/>
                    <a:pt x="5594" y="1143"/>
                  </a:cubicBezTo>
                  <a:cubicBezTo>
                    <a:pt x="5561" y="2443"/>
                    <a:pt x="5561" y="3777"/>
                    <a:pt x="5561" y="5110"/>
                  </a:cubicBezTo>
                  <a:cubicBezTo>
                    <a:pt x="5591" y="5438"/>
                    <a:pt x="5429" y="5602"/>
                    <a:pt x="5152" y="5602"/>
                  </a:cubicBezTo>
                  <a:cubicBezTo>
                    <a:pt x="5127" y="5602"/>
                    <a:pt x="5100" y="5600"/>
                    <a:pt x="5073" y="5598"/>
                  </a:cubicBezTo>
                  <a:cubicBezTo>
                    <a:pt x="4912" y="5594"/>
                    <a:pt x="4751" y="5592"/>
                    <a:pt x="4589" y="5592"/>
                  </a:cubicBezTo>
                  <a:cubicBezTo>
                    <a:pt x="3861" y="5592"/>
                    <a:pt x="3133" y="5624"/>
                    <a:pt x="2405" y="5624"/>
                  </a:cubicBezTo>
                  <a:cubicBezTo>
                    <a:pt x="1929" y="5624"/>
                    <a:pt x="1452" y="5611"/>
                    <a:pt x="976" y="5565"/>
                  </a:cubicBezTo>
                  <a:cubicBezTo>
                    <a:pt x="618" y="5533"/>
                    <a:pt x="521" y="5403"/>
                    <a:pt x="521" y="5045"/>
                  </a:cubicBezTo>
                  <a:cubicBezTo>
                    <a:pt x="521" y="3744"/>
                    <a:pt x="553" y="2443"/>
                    <a:pt x="521" y="1143"/>
                  </a:cubicBezTo>
                  <a:cubicBezTo>
                    <a:pt x="521" y="752"/>
                    <a:pt x="683" y="622"/>
                    <a:pt x="1073" y="622"/>
                  </a:cubicBezTo>
                  <a:close/>
                  <a:moveTo>
                    <a:pt x="487" y="0"/>
                  </a:moveTo>
                  <a:cubicBezTo>
                    <a:pt x="137" y="0"/>
                    <a:pt x="0" y="169"/>
                    <a:pt x="0" y="557"/>
                  </a:cubicBezTo>
                  <a:cubicBezTo>
                    <a:pt x="0" y="2248"/>
                    <a:pt x="0" y="3939"/>
                    <a:pt x="0" y="5630"/>
                  </a:cubicBezTo>
                  <a:cubicBezTo>
                    <a:pt x="0" y="5955"/>
                    <a:pt x="65" y="6151"/>
                    <a:pt x="456" y="6151"/>
                  </a:cubicBezTo>
                  <a:cubicBezTo>
                    <a:pt x="2179" y="6151"/>
                    <a:pt x="3903" y="6151"/>
                    <a:pt x="5594" y="6183"/>
                  </a:cubicBezTo>
                  <a:cubicBezTo>
                    <a:pt x="5951" y="6183"/>
                    <a:pt x="6049" y="6053"/>
                    <a:pt x="6049" y="5728"/>
                  </a:cubicBezTo>
                  <a:cubicBezTo>
                    <a:pt x="6049" y="4004"/>
                    <a:pt x="6081" y="2281"/>
                    <a:pt x="6114" y="590"/>
                  </a:cubicBezTo>
                  <a:cubicBezTo>
                    <a:pt x="6114" y="178"/>
                    <a:pt x="5981" y="32"/>
                    <a:pt x="5643" y="32"/>
                  </a:cubicBezTo>
                  <a:cubicBezTo>
                    <a:pt x="5607" y="32"/>
                    <a:pt x="5569" y="34"/>
                    <a:pt x="5529" y="37"/>
                  </a:cubicBezTo>
                  <a:lnTo>
                    <a:pt x="3057" y="37"/>
                  </a:lnTo>
                  <a:cubicBezTo>
                    <a:pt x="3057" y="37"/>
                    <a:pt x="3057" y="4"/>
                    <a:pt x="3057" y="4"/>
                  </a:cubicBezTo>
                  <a:cubicBezTo>
                    <a:pt x="2515" y="4"/>
                    <a:pt x="1973" y="19"/>
                    <a:pt x="1421" y="19"/>
                  </a:cubicBezTo>
                  <a:cubicBezTo>
                    <a:pt x="1146" y="19"/>
                    <a:pt x="867" y="15"/>
                    <a:pt x="586" y="4"/>
                  </a:cubicBezTo>
                  <a:cubicBezTo>
                    <a:pt x="551" y="2"/>
                    <a:pt x="518" y="0"/>
                    <a:pt x="487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5498780" y="2988822"/>
              <a:ext cx="831292" cy="63190"/>
            </a:xfrm>
            <a:custGeom>
              <a:avLst/>
              <a:gdLst/>
              <a:ahLst/>
              <a:cxnLst/>
              <a:rect l="l" t="t" r="r" b="b"/>
              <a:pathLst>
                <a:path w="16260" h="1236" extrusionOk="0">
                  <a:moveTo>
                    <a:pt x="585" y="0"/>
                  </a:moveTo>
                  <a:cubicBezTo>
                    <a:pt x="260" y="0"/>
                    <a:pt x="0" y="293"/>
                    <a:pt x="0" y="618"/>
                  </a:cubicBezTo>
                  <a:cubicBezTo>
                    <a:pt x="0" y="943"/>
                    <a:pt x="260" y="1236"/>
                    <a:pt x="585" y="1236"/>
                  </a:cubicBezTo>
                  <a:lnTo>
                    <a:pt x="15642" y="1236"/>
                  </a:lnTo>
                  <a:cubicBezTo>
                    <a:pt x="15967" y="1236"/>
                    <a:pt x="16260" y="943"/>
                    <a:pt x="16227" y="618"/>
                  </a:cubicBezTo>
                  <a:cubicBezTo>
                    <a:pt x="16227" y="293"/>
                    <a:pt x="15967" y="0"/>
                    <a:pt x="1564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5498780" y="3101860"/>
              <a:ext cx="831292" cy="63242"/>
            </a:xfrm>
            <a:custGeom>
              <a:avLst/>
              <a:gdLst/>
              <a:ahLst/>
              <a:cxnLst/>
              <a:rect l="l" t="t" r="r" b="b"/>
              <a:pathLst>
                <a:path w="16260" h="1237" extrusionOk="0">
                  <a:moveTo>
                    <a:pt x="585" y="0"/>
                  </a:moveTo>
                  <a:cubicBezTo>
                    <a:pt x="260" y="0"/>
                    <a:pt x="0" y="293"/>
                    <a:pt x="0" y="618"/>
                  </a:cubicBezTo>
                  <a:cubicBezTo>
                    <a:pt x="0" y="944"/>
                    <a:pt x="260" y="1236"/>
                    <a:pt x="585" y="1236"/>
                  </a:cubicBezTo>
                  <a:lnTo>
                    <a:pt x="15642" y="1236"/>
                  </a:lnTo>
                  <a:cubicBezTo>
                    <a:pt x="15967" y="1236"/>
                    <a:pt x="16260" y="944"/>
                    <a:pt x="16227" y="618"/>
                  </a:cubicBezTo>
                  <a:cubicBezTo>
                    <a:pt x="16227" y="293"/>
                    <a:pt x="15967" y="0"/>
                    <a:pt x="15642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5498780" y="3216584"/>
              <a:ext cx="452252" cy="61554"/>
            </a:xfrm>
            <a:custGeom>
              <a:avLst/>
              <a:gdLst/>
              <a:ahLst/>
              <a:cxnLst/>
              <a:rect l="l" t="t" r="r" b="b"/>
              <a:pathLst>
                <a:path w="8846" h="1204" extrusionOk="0">
                  <a:moveTo>
                    <a:pt x="585" y="0"/>
                  </a:moveTo>
                  <a:cubicBezTo>
                    <a:pt x="260" y="0"/>
                    <a:pt x="0" y="260"/>
                    <a:pt x="0" y="586"/>
                  </a:cubicBezTo>
                  <a:cubicBezTo>
                    <a:pt x="0" y="911"/>
                    <a:pt x="260" y="1204"/>
                    <a:pt x="585" y="1204"/>
                  </a:cubicBezTo>
                  <a:lnTo>
                    <a:pt x="8228" y="1204"/>
                  </a:lnTo>
                  <a:cubicBezTo>
                    <a:pt x="8553" y="1204"/>
                    <a:pt x="8845" y="911"/>
                    <a:pt x="8845" y="586"/>
                  </a:cubicBezTo>
                  <a:cubicBezTo>
                    <a:pt x="8845" y="260"/>
                    <a:pt x="8553" y="0"/>
                    <a:pt x="8228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5508750" y="4069247"/>
              <a:ext cx="312578" cy="316157"/>
            </a:xfrm>
            <a:custGeom>
              <a:avLst/>
              <a:gdLst/>
              <a:ahLst/>
              <a:cxnLst/>
              <a:rect l="l" t="t" r="r" b="b"/>
              <a:pathLst>
                <a:path w="6114" h="6184" extrusionOk="0">
                  <a:moveTo>
                    <a:pt x="3025" y="623"/>
                  </a:moveTo>
                  <a:lnTo>
                    <a:pt x="3025" y="655"/>
                  </a:lnTo>
                  <a:lnTo>
                    <a:pt x="5073" y="655"/>
                  </a:lnTo>
                  <a:cubicBezTo>
                    <a:pt x="5108" y="652"/>
                    <a:pt x="5141" y="650"/>
                    <a:pt x="5172" y="650"/>
                  </a:cubicBezTo>
                  <a:cubicBezTo>
                    <a:pt x="5461" y="650"/>
                    <a:pt x="5594" y="791"/>
                    <a:pt x="5594" y="1143"/>
                  </a:cubicBezTo>
                  <a:cubicBezTo>
                    <a:pt x="5561" y="2444"/>
                    <a:pt x="5561" y="3777"/>
                    <a:pt x="5561" y="5078"/>
                  </a:cubicBezTo>
                  <a:cubicBezTo>
                    <a:pt x="5591" y="5436"/>
                    <a:pt x="5429" y="5602"/>
                    <a:pt x="5151" y="5602"/>
                  </a:cubicBezTo>
                  <a:cubicBezTo>
                    <a:pt x="5126" y="5602"/>
                    <a:pt x="5100" y="5601"/>
                    <a:pt x="5073" y="5598"/>
                  </a:cubicBezTo>
                  <a:cubicBezTo>
                    <a:pt x="4912" y="5594"/>
                    <a:pt x="4751" y="5593"/>
                    <a:pt x="4589" y="5593"/>
                  </a:cubicBezTo>
                  <a:cubicBezTo>
                    <a:pt x="3861" y="5593"/>
                    <a:pt x="3133" y="5625"/>
                    <a:pt x="2405" y="5625"/>
                  </a:cubicBezTo>
                  <a:cubicBezTo>
                    <a:pt x="1929" y="5625"/>
                    <a:pt x="1452" y="5611"/>
                    <a:pt x="976" y="5566"/>
                  </a:cubicBezTo>
                  <a:cubicBezTo>
                    <a:pt x="618" y="5501"/>
                    <a:pt x="521" y="5371"/>
                    <a:pt x="521" y="5045"/>
                  </a:cubicBezTo>
                  <a:cubicBezTo>
                    <a:pt x="521" y="3745"/>
                    <a:pt x="553" y="2444"/>
                    <a:pt x="521" y="1143"/>
                  </a:cubicBezTo>
                  <a:cubicBezTo>
                    <a:pt x="521" y="720"/>
                    <a:pt x="683" y="623"/>
                    <a:pt x="1073" y="623"/>
                  </a:cubicBezTo>
                  <a:cubicBezTo>
                    <a:pt x="1290" y="634"/>
                    <a:pt x="1507" y="637"/>
                    <a:pt x="1724" y="637"/>
                  </a:cubicBezTo>
                  <a:cubicBezTo>
                    <a:pt x="2157" y="637"/>
                    <a:pt x="2591" y="623"/>
                    <a:pt x="3025" y="623"/>
                  </a:cubicBezTo>
                  <a:close/>
                  <a:moveTo>
                    <a:pt x="487" y="1"/>
                  </a:moveTo>
                  <a:cubicBezTo>
                    <a:pt x="137" y="1"/>
                    <a:pt x="0" y="170"/>
                    <a:pt x="0" y="558"/>
                  </a:cubicBezTo>
                  <a:cubicBezTo>
                    <a:pt x="0" y="2249"/>
                    <a:pt x="0" y="3940"/>
                    <a:pt x="0" y="5631"/>
                  </a:cubicBezTo>
                  <a:cubicBezTo>
                    <a:pt x="0" y="5956"/>
                    <a:pt x="65" y="6151"/>
                    <a:pt x="456" y="6151"/>
                  </a:cubicBezTo>
                  <a:cubicBezTo>
                    <a:pt x="2179" y="6151"/>
                    <a:pt x="3903" y="6151"/>
                    <a:pt x="5594" y="6184"/>
                  </a:cubicBezTo>
                  <a:cubicBezTo>
                    <a:pt x="5951" y="6184"/>
                    <a:pt x="6049" y="6053"/>
                    <a:pt x="6049" y="5728"/>
                  </a:cubicBezTo>
                  <a:cubicBezTo>
                    <a:pt x="6049" y="4005"/>
                    <a:pt x="6081" y="2281"/>
                    <a:pt x="6114" y="590"/>
                  </a:cubicBezTo>
                  <a:cubicBezTo>
                    <a:pt x="6114" y="135"/>
                    <a:pt x="5951" y="5"/>
                    <a:pt x="5529" y="5"/>
                  </a:cubicBezTo>
                  <a:cubicBezTo>
                    <a:pt x="4716" y="37"/>
                    <a:pt x="3870" y="37"/>
                    <a:pt x="3057" y="37"/>
                  </a:cubicBezTo>
                  <a:cubicBezTo>
                    <a:pt x="3057" y="5"/>
                    <a:pt x="3057" y="5"/>
                    <a:pt x="3057" y="5"/>
                  </a:cubicBezTo>
                  <a:lnTo>
                    <a:pt x="586" y="5"/>
                  </a:lnTo>
                  <a:cubicBezTo>
                    <a:pt x="551" y="2"/>
                    <a:pt x="518" y="1"/>
                    <a:pt x="487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5498780" y="3748591"/>
              <a:ext cx="831292" cy="63242"/>
            </a:xfrm>
            <a:custGeom>
              <a:avLst/>
              <a:gdLst/>
              <a:ahLst/>
              <a:cxnLst/>
              <a:rect l="l" t="t" r="r" b="b"/>
              <a:pathLst>
                <a:path w="16260" h="1237" extrusionOk="0">
                  <a:moveTo>
                    <a:pt x="585" y="1"/>
                  </a:moveTo>
                  <a:cubicBezTo>
                    <a:pt x="260" y="1"/>
                    <a:pt x="0" y="293"/>
                    <a:pt x="0" y="618"/>
                  </a:cubicBezTo>
                  <a:cubicBezTo>
                    <a:pt x="0" y="944"/>
                    <a:pt x="260" y="1236"/>
                    <a:pt x="585" y="1236"/>
                  </a:cubicBezTo>
                  <a:lnTo>
                    <a:pt x="15642" y="1236"/>
                  </a:lnTo>
                  <a:cubicBezTo>
                    <a:pt x="15967" y="1236"/>
                    <a:pt x="16260" y="944"/>
                    <a:pt x="16227" y="618"/>
                  </a:cubicBezTo>
                  <a:cubicBezTo>
                    <a:pt x="16227" y="293"/>
                    <a:pt x="15967" y="1"/>
                    <a:pt x="1564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5498780" y="3861628"/>
              <a:ext cx="831292" cy="63242"/>
            </a:xfrm>
            <a:custGeom>
              <a:avLst/>
              <a:gdLst/>
              <a:ahLst/>
              <a:cxnLst/>
              <a:rect l="l" t="t" r="r" b="b"/>
              <a:pathLst>
                <a:path w="16260" h="1237" extrusionOk="0">
                  <a:moveTo>
                    <a:pt x="585" y="1"/>
                  </a:moveTo>
                  <a:cubicBezTo>
                    <a:pt x="260" y="1"/>
                    <a:pt x="0" y="294"/>
                    <a:pt x="0" y="619"/>
                  </a:cubicBezTo>
                  <a:cubicBezTo>
                    <a:pt x="0" y="944"/>
                    <a:pt x="260" y="1237"/>
                    <a:pt x="585" y="1237"/>
                  </a:cubicBezTo>
                  <a:lnTo>
                    <a:pt x="15642" y="1237"/>
                  </a:lnTo>
                  <a:cubicBezTo>
                    <a:pt x="15967" y="1237"/>
                    <a:pt x="16260" y="944"/>
                    <a:pt x="16227" y="619"/>
                  </a:cubicBezTo>
                  <a:cubicBezTo>
                    <a:pt x="16227" y="294"/>
                    <a:pt x="15967" y="1"/>
                    <a:pt x="15642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5498780" y="3976353"/>
              <a:ext cx="452252" cy="59918"/>
            </a:xfrm>
            <a:custGeom>
              <a:avLst/>
              <a:gdLst/>
              <a:ahLst/>
              <a:cxnLst/>
              <a:rect l="l" t="t" r="r" b="b"/>
              <a:pathLst>
                <a:path w="8846" h="1172" extrusionOk="0">
                  <a:moveTo>
                    <a:pt x="585" y="1"/>
                  </a:moveTo>
                  <a:cubicBezTo>
                    <a:pt x="260" y="1"/>
                    <a:pt x="0" y="261"/>
                    <a:pt x="0" y="586"/>
                  </a:cubicBezTo>
                  <a:cubicBezTo>
                    <a:pt x="0" y="911"/>
                    <a:pt x="260" y="1171"/>
                    <a:pt x="585" y="1171"/>
                  </a:cubicBezTo>
                  <a:lnTo>
                    <a:pt x="8228" y="1171"/>
                  </a:lnTo>
                  <a:cubicBezTo>
                    <a:pt x="8553" y="1171"/>
                    <a:pt x="8845" y="911"/>
                    <a:pt x="8845" y="586"/>
                  </a:cubicBezTo>
                  <a:cubicBezTo>
                    <a:pt x="8845" y="261"/>
                    <a:pt x="8553" y="1"/>
                    <a:pt x="8228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5635080" y="684516"/>
              <a:ext cx="819687" cy="1182112"/>
            </a:xfrm>
            <a:custGeom>
              <a:avLst/>
              <a:gdLst/>
              <a:ahLst/>
              <a:cxnLst/>
              <a:rect l="l" t="t" r="r" b="b"/>
              <a:pathLst>
                <a:path w="16033" h="23122" extrusionOk="0">
                  <a:moveTo>
                    <a:pt x="11253" y="0"/>
                  </a:moveTo>
                  <a:lnTo>
                    <a:pt x="1" y="2634"/>
                  </a:lnTo>
                  <a:lnTo>
                    <a:pt x="4749" y="23121"/>
                  </a:lnTo>
                  <a:lnTo>
                    <a:pt x="16033" y="2048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5773066" y="859057"/>
              <a:ext cx="542078" cy="832980"/>
            </a:xfrm>
            <a:custGeom>
              <a:avLst/>
              <a:gdLst/>
              <a:ahLst/>
              <a:cxnLst/>
              <a:rect l="l" t="t" r="r" b="b"/>
              <a:pathLst>
                <a:path w="10603" h="16293" extrusionOk="0">
                  <a:moveTo>
                    <a:pt x="7220" y="1"/>
                  </a:moveTo>
                  <a:lnTo>
                    <a:pt x="1" y="1692"/>
                  </a:lnTo>
                  <a:lnTo>
                    <a:pt x="3415" y="16293"/>
                  </a:lnTo>
                  <a:lnTo>
                    <a:pt x="10602" y="14634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4866978" y="-1059562"/>
              <a:ext cx="1283544" cy="2272915"/>
            </a:xfrm>
            <a:custGeom>
              <a:avLst/>
              <a:gdLst/>
              <a:ahLst/>
              <a:cxnLst/>
              <a:rect l="l" t="t" r="r" b="b"/>
              <a:pathLst>
                <a:path w="25106" h="44458" extrusionOk="0">
                  <a:moveTo>
                    <a:pt x="4553" y="1"/>
                  </a:moveTo>
                  <a:cubicBezTo>
                    <a:pt x="3480" y="1269"/>
                    <a:pt x="2537" y="2668"/>
                    <a:pt x="1366" y="3838"/>
                  </a:cubicBezTo>
                  <a:cubicBezTo>
                    <a:pt x="163" y="5042"/>
                    <a:pt x="1" y="5985"/>
                    <a:pt x="911" y="7578"/>
                  </a:cubicBezTo>
                  <a:cubicBezTo>
                    <a:pt x="3643" y="12261"/>
                    <a:pt x="6082" y="17106"/>
                    <a:pt x="8683" y="21854"/>
                  </a:cubicBezTo>
                  <a:cubicBezTo>
                    <a:pt x="9561" y="23480"/>
                    <a:pt x="10472" y="25009"/>
                    <a:pt x="10407" y="26927"/>
                  </a:cubicBezTo>
                  <a:cubicBezTo>
                    <a:pt x="10407" y="27382"/>
                    <a:pt x="10537" y="27870"/>
                    <a:pt x="10700" y="28358"/>
                  </a:cubicBezTo>
                  <a:cubicBezTo>
                    <a:pt x="11220" y="30049"/>
                    <a:pt x="12228" y="31512"/>
                    <a:pt x="13301" y="32911"/>
                  </a:cubicBezTo>
                  <a:cubicBezTo>
                    <a:pt x="13821" y="33594"/>
                    <a:pt x="14374" y="34277"/>
                    <a:pt x="14602" y="35155"/>
                  </a:cubicBezTo>
                  <a:cubicBezTo>
                    <a:pt x="14895" y="36065"/>
                    <a:pt x="15480" y="36878"/>
                    <a:pt x="15805" y="37789"/>
                  </a:cubicBezTo>
                  <a:cubicBezTo>
                    <a:pt x="16651" y="39545"/>
                    <a:pt x="17464" y="41333"/>
                    <a:pt x="18277" y="43122"/>
                  </a:cubicBezTo>
                  <a:cubicBezTo>
                    <a:pt x="18504" y="43675"/>
                    <a:pt x="18927" y="44065"/>
                    <a:pt x="19447" y="44325"/>
                  </a:cubicBezTo>
                  <a:cubicBezTo>
                    <a:pt x="19650" y="44416"/>
                    <a:pt x="19846" y="44457"/>
                    <a:pt x="20035" y="44457"/>
                  </a:cubicBezTo>
                  <a:cubicBezTo>
                    <a:pt x="20453" y="44457"/>
                    <a:pt x="20835" y="44258"/>
                    <a:pt x="21171" y="43967"/>
                  </a:cubicBezTo>
                  <a:cubicBezTo>
                    <a:pt x="21529" y="43675"/>
                    <a:pt x="21594" y="41951"/>
                    <a:pt x="21464" y="41594"/>
                  </a:cubicBezTo>
                  <a:cubicBezTo>
                    <a:pt x="20911" y="39935"/>
                    <a:pt x="20358" y="38277"/>
                    <a:pt x="19708" y="36651"/>
                  </a:cubicBezTo>
                  <a:cubicBezTo>
                    <a:pt x="19643" y="36423"/>
                    <a:pt x="19610" y="36260"/>
                    <a:pt x="19643" y="36130"/>
                  </a:cubicBezTo>
                  <a:lnTo>
                    <a:pt x="19643" y="36098"/>
                  </a:lnTo>
                  <a:cubicBezTo>
                    <a:pt x="19675" y="35870"/>
                    <a:pt x="19838" y="35707"/>
                    <a:pt x="20033" y="35675"/>
                  </a:cubicBezTo>
                  <a:cubicBezTo>
                    <a:pt x="20911" y="35350"/>
                    <a:pt x="21821" y="35252"/>
                    <a:pt x="22699" y="35090"/>
                  </a:cubicBezTo>
                  <a:cubicBezTo>
                    <a:pt x="23415" y="34960"/>
                    <a:pt x="24098" y="34764"/>
                    <a:pt x="24813" y="34602"/>
                  </a:cubicBezTo>
                  <a:cubicBezTo>
                    <a:pt x="24813" y="34504"/>
                    <a:pt x="24813" y="34439"/>
                    <a:pt x="24813" y="34342"/>
                  </a:cubicBezTo>
                  <a:cubicBezTo>
                    <a:pt x="24911" y="32976"/>
                    <a:pt x="24976" y="31610"/>
                    <a:pt x="25041" y="30244"/>
                  </a:cubicBezTo>
                  <a:cubicBezTo>
                    <a:pt x="25106" y="29301"/>
                    <a:pt x="24813" y="28488"/>
                    <a:pt x="24228" y="27740"/>
                  </a:cubicBezTo>
                  <a:cubicBezTo>
                    <a:pt x="22667" y="25789"/>
                    <a:pt x="20716" y="24228"/>
                    <a:pt x="18992" y="22472"/>
                  </a:cubicBezTo>
                  <a:cubicBezTo>
                    <a:pt x="17886" y="21366"/>
                    <a:pt x="16716" y="20358"/>
                    <a:pt x="16098" y="18797"/>
                  </a:cubicBezTo>
                  <a:cubicBezTo>
                    <a:pt x="14797" y="15545"/>
                    <a:pt x="13334" y="12326"/>
                    <a:pt x="11968" y="9106"/>
                  </a:cubicBezTo>
                  <a:cubicBezTo>
                    <a:pt x="11317" y="7578"/>
                    <a:pt x="10602" y="6082"/>
                    <a:pt x="10082" y="4521"/>
                  </a:cubicBezTo>
                  <a:cubicBezTo>
                    <a:pt x="8228" y="3025"/>
                    <a:pt x="6375" y="1497"/>
                    <a:pt x="4553" y="1"/>
                  </a:cubicBezTo>
                  <a:close/>
                </a:path>
              </a:pathLst>
            </a:custGeom>
            <a:solidFill>
              <a:srgbClr val="FFC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5517032" y="737686"/>
              <a:ext cx="199592" cy="419021"/>
            </a:xfrm>
            <a:custGeom>
              <a:avLst/>
              <a:gdLst/>
              <a:ahLst/>
              <a:cxnLst/>
              <a:rect l="l" t="t" r="r" b="b"/>
              <a:pathLst>
                <a:path w="3904" h="8196" extrusionOk="0">
                  <a:moveTo>
                    <a:pt x="1887" y="1"/>
                  </a:moveTo>
                  <a:cubicBezTo>
                    <a:pt x="619" y="228"/>
                    <a:pt x="1" y="1009"/>
                    <a:pt x="391" y="2017"/>
                  </a:cubicBezTo>
                  <a:cubicBezTo>
                    <a:pt x="651" y="2700"/>
                    <a:pt x="781" y="3415"/>
                    <a:pt x="1106" y="4098"/>
                  </a:cubicBezTo>
                  <a:cubicBezTo>
                    <a:pt x="1432" y="4748"/>
                    <a:pt x="1789" y="5464"/>
                    <a:pt x="1854" y="6114"/>
                  </a:cubicBezTo>
                  <a:cubicBezTo>
                    <a:pt x="1919" y="6797"/>
                    <a:pt x="2017" y="6927"/>
                    <a:pt x="2212" y="7220"/>
                  </a:cubicBezTo>
                  <a:cubicBezTo>
                    <a:pt x="2602" y="7838"/>
                    <a:pt x="3318" y="8098"/>
                    <a:pt x="3903" y="8196"/>
                  </a:cubicBezTo>
                  <a:cubicBezTo>
                    <a:pt x="3448" y="4521"/>
                    <a:pt x="3220" y="3220"/>
                    <a:pt x="3123" y="2992"/>
                  </a:cubicBezTo>
                  <a:cubicBezTo>
                    <a:pt x="3090" y="2927"/>
                    <a:pt x="3025" y="2732"/>
                    <a:pt x="3090" y="2602"/>
                  </a:cubicBezTo>
                  <a:cubicBezTo>
                    <a:pt x="3123" y="2537"/>
                    <a:pt x="3155" y="2505"/>
                    <a:pt x="3253" y="2472"/>
                  </a:cubicBezTo>
                  <a:cubicBezTo>
                    <a:pt x="2798" y="1659"/>
                    <a:pt x="2602" y="684"/>
                    <a:pt x="1887" y="1"/>
                  </a:cubicBezTo>
                  <a:close/>
                </a:path>
              </a:pathLst>
            </a:custGeom>
            <a:solidFill>
              <a:srgbClr val="F9B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5812995" y="1045101"/>
              <a:ext cx="143048" cy="133896"/>
            </a:xfrm>
            <a:custGeom>
              <a:avLst/>
              <a:gdLst/>
              <a:ahLst/>
              <a:cxnLst/>
              <a:rect l="l" t="t" r="r" b="b"/>
              <a:pathLst>
                <a:path w="2798" h="2619" extrusionOk="0">
                  <a:moveTo>
                    <a:pt x="1355" y="0"/>
                  </a:moveTo>
                  <a:cubicBezTo>
                    <a:pt x="1327" y="0"/>
                    <a:pt x="1298" y="1"/>
                    <a:pt x="1269" y="4"/>
                  </a:cubicBezTo>
                  <a:cubicBezTo>
                    <a:pt x="1008" y="36"/>
                    <a:pt x="781" y="166"/>
                    <a:pt x="586" y="329"/>
                  </a:cubicBezTo>
                  <a:cubicBezTo>
                    <a:pt x="0" y="882"/>
                    <a:pt x="326" y="1565"/>
                    <a:pt x="521" y="2183"/>
                  </a:cubicBezTo>
                  <a:cubicBezTo>
                    <a:pt x="586" y="2378"/>
                    <a:pt x="683" y="2475"/>
                    <a:pt x="781" y="2540"/>
                  </a:cubicBezTo>
                  <a:cubicBezTo>
                    <a:pt x="884" y="2599"/>
                    <a:pt x="994" y="2618"/>
                    <a:pt x="1101" y="2618"/>
                  </a:cubicBezTo>
                  <a:cubicBezTo>
                    <a:pt x="1231" y="2618"/>
                    <a:pt x="1357" y="2591"/>
                    <a:pt x="1464" y="2573"/>
                  </a:cubicBezTo>
                  <a:cubicBezTo>
                    <a:pt x="1756" y="2475"/>
                    <a:pt x="2342" y="2345"/>
                    <a:pt x="2537" y="1792"/>
                  </a:cubicBezTo>
                  <a:cubicBezTo>
                    <a:pt x="2797" y="1207"/>
                    <a:pt x="2472" y="524"/>
                    <a:pt x="2017" y="231"/>
                  </a:cubicBezTo>
                  <a:cubicBezTo>
                    <a:pt x="1926" y="171"/>
                    <a:pt x="1697" y="0"/>
                    <a:pt x="1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5917750" y="2764333"/>
              <a:ext cx="1807218" cy="184817"/>
            </a:xfrm>
            <a:custGeom>
              <a:avLst/>
              <a:gdLst/>
              <a:ahLst/>
              <a:cxnLst/>
              <a:rect l="l" t="t" r="r" b="b"/>
              <a:pathLst>
                <a:path w="35349" h="3615" extrusionOk="0">
                  <a:moveTo>
                    <a:pt x="6471" y="1"/>
                  </a:moveTo>
                  <a:lnTo>
                    <a:pt x="6471" y="33"/>
                  </a:lnTo>
                  <a:lnTo>
                    <a:pt x="4585" y="33"/>
                  </a:lnTo>
                  <a:cubicBezTo>
                    <a:pt x="4098" y="391"/>
                    <a:pt x="3610" y="749"/>
                    <a:pt x="3154" y="1107"/>
                  </a:cubicBezTo>
                  <a:cubicBezTo>
                    <a:pt x="2114" y="1920"/>
                    <a:pt x="976" y="2603"/>
                    <a:pt x="0" y="3513"/>
                  </a:cubicBezTo>
                  <a:cubicBezTo>
                    <a:pt x="130" y="3600"/>
                    <a:pt x="260" y="3614"/>
                    <a:pt x="400" y="3614"/>
                  </a:cubicBezTo>
                  <a:cubicBezTo>
                    <a:pt x="470" y="3614"/>
                    <a:pt x="542" y="3611"/>
                    <a:pt x="618" y="3611"/>
                  </a:cubicBezTo>
                  <a:lnTo>
                    <a:pt x="34699" y="3611"/>
                  </a:lnTo>
                  <a:cubicBezTo>
                    <a:pt x="34774" y="3611"/>
                    <a:pt x="34850" y="3614"/>
                    <a:pt x="34925" y="3614"/>
                  </a:cubicBezTo>
                  <a:cubicBezTo>
                    <a:pt x="35074" y="3614"/>
                    <a:pt x="35219" y="3600"/>
                    <a:pt x="35349" y="3513"/>
                  </a:cubicBezTo>
                  <a:cubicBezTo>
                    <a:pt x="35284" y="3448"/>
                    <a:pt x="35219" y="3350"/>
                    <a:pt x="35121" y="3285"/>
                  </a:cubicBezTo>
                  <a:cubicBezTo>
                    <a:pt x="33625" y="2180"/>
                    <a:pt x="32162" y="1107"/>
                    <a:pt x="30666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5980889" y="3150071"/>
              <a:ext cx="1639374" cy="1433187"/>
            </a:xfrm>
            <a:custGeom>
              <a:avLst/>
              <a:gdLst/>
              <a:ahLst/>
              <a:cxnLst/>
              <a:rect l="l" t="t" r="r" b="b"/>
              <a:pathLst>
                <a:path w="32066" h="28033" extrusionOk="0">
                  <a:moveTo>
                    <a:pt x="1" y="1"/>
                  </a:moveTo>
                  <a:lnTo>
                    <a:pt x="1" y="28032"/>
                  </a:lnTo>
                  <a:lnTo>
                    <a:pt x="32065" y="28032"/>
                  </a:lnTo>
                  <a:lnTo>
                    <a:pt x="32065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5914427" y="2943935"/>
              <a:ext cx="1812228" cy="370758"/>
            </a:xfrm>
            <a:custGeom>
              <a:avLst/>
              <a:gdLst/>
              <a:ahLst/>
              <a:cxnLst/>
              <a:rect l="l" t="t" r="r" b="b"/>
              <a:pathLst>
                <a:path w="35447" h="7252" extrusionOk="0">
                  <a:moveTo>
                    <a:pt x="0" y="0"/>
                  </a:moveTo>
                  <a:lnTo>
                    <a:pt x="0" y="7252"/>
                  </a:lnTo>
                  <a:lnTo>
                    <a:pt x="35446" y="7252"/>
                  </a:lnTo>
                  <a:lnTo>
                    <a:pt x="35446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358294" y="1867191"/>
              <a:ext cx="1050823" cy="1008594"/>
            </a:xfrm>
            <a:custGeom>
              <a:avLst/>
              <a:gdLst/>
              <a:ahLst/>
              <a:cxnLst/>
              <a:rect l="l" t="t" r="r" b="b"/>
              <a:pathLst>
                <a:path w="20554" h="19728" extrusionOk="0">
                  <a:moveTo>
                    <a:pt x="10044" y="1"/>
                  </a:moveTo>
                  <a:cubicBezTo>
                    <a:pt x="9878" y="1"/>
                    <a:pt x="9760" y="137"/>
                    <a:pt x="9562" y="444"/>
                  </a:cubicBezTo>
                  <a:cubicBezTo>
                    <a:pt x="8911" y="1517"/>
                    <a:pt x="8261" y="2590"/>
                    <a:pt x="7610" y="3696"/>
                  </a:cubicBezTo>
                  <a:cubicBezTo>
                    <a:pt x="5984" y="6330"/>
                    <a:pt x="4358" y="8964"/>
                    <a:pt x="2765" y="11598"/>
                  </a:cubicBezTo>
                  <a:cubicBezTo>
                    <a:pt x="1887" y="12996"/>
                    <a:pt x="1041" y="14427"/>
                    <a:pt x="163" y="15825"/>
                  </a:cubicBezTo>
                  <a:cubicBezTo>
                    <a:pt x="1" y="16118"/>
                    <a:pt x="33" y="16248"/>
                    <a:pt x="326" y="16476"/>
                  </a:cubicBezTo>
                  <a:cubicBezTo>
                    <a:pt x="749" y="16736"/>
                    <a:pt x="4976" y="19468"/>
                    <a:pt x="5236" y="19598"/>
                  </a:cubicBezTo>
                  <a:cubicBezTo>
                    <a:pt x="5497" y="19695"/>
                    <a:pt x="5757" y="19728"/>
                    <a:pt x="6017" y="19728"/>
                  </a:cubicBezTo>
                  <a:lnTo>
                    <a:pt x="11838" y="19728"/>
                  </a:lnTo>
                  <a:cubicBezTo>
                    <a:pt x="12131" y="19728"/>
                    <a:pt x="12391" y="19728"/>
                    <a:pt x="12618" y="19565"/>
                  </a:cubicBezTo>
                  <a:cubicBezTo>
                    <a:pt x="12781" y="19435"/>
                    <a:pt x="12911" y="19273"/>
                    <a:pt x="13009" y="19077"/>
                  </a:cubicBezTo>
                  <a:cubicBezTo>
                    <a:pt x="13074" y="18947"/>
                    <a:pt x="14992" y="15500"/>
                    <a:pt x="15448" y="14785"/>
                  </a:cubicBezTo>
                  <a:cubicBezTo>
                    <a:pt x="17074" y="12151"/>
                    <a:pt x="18700" y="9517"/>
                    <a:pt x="20358" y="6883"/>
                  </a:cubicBezTo>
                  <a:cubicBezTo>
                    <a:pt x="20553" y="6557"/>
                    <a:pt x="20553" y="6330"/>
                    <a:pt x="20195" y="6135"/>
                  </a:cubicBezTo>
                  <a:cubicBezTo>
                    <a:pt x="19382" y="5647"/>
                    <a:pt x="18602" y="5159"/>
                    <a:pt x="17822" y="4671"/>
                  </a:cubicBezTo>
                  <a:cubicBezTo>
                    <a:pt x="15415" y="3208"/>
                    <a:pt x="13009" y="1712"/>
                    <a:pt x="10602" y="249"/>
                  </a:cubicBezTo>
                  <a:cubicBezTo>
                    <a:pt x="10341" y="89"/>
                    <a:pt x="10177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6559471" y="2064431"/>
              <a:ext cx="645146" cy="753174"/>
            </a:xfrm>
            <a:custGeom>
              <a:avLst/>
              <a:gdLst/>
              <a:ahLst/>
              <a:cxnLst/>
              <a:rect l="l" t="t" r="r" b="b"/>
              <a:pathLst>
                <a:path w="12619" h="14732" extrusionOk="0">
                  <a:moveTo>
                    <a:pt x="7220" y="0"/>
                  </a:moveTo>
                  <a:cubicBezTo>
                    <a:pt x="7025" y="65"/>
                    <a:pt x="6927" y="195"/>
                    <a:pt x="6830" y="358"/>
                  </a:cubicBezTo>
                  <a:cubicBezTo>
                    <a:pt x="6472" y="976"/>
                    <a:pt x="6082" y="1626"/>
                    <a:pt x="5692" y="2244"/>
                  </a:cubicBezTo>
                  <a:cubicBezTo>
                    <a:pt x="3968" y="5073"/>
                    <a:pt x="2212" y="7902"/>
                    <a:pt x="456" y="10699"/>
                  </a:cubicBezTo>
                  <a:cubicBezTo>
                    <a:pt x="1" y="11447"/>
                    <a:pt x="66" y="11610"/>
                    <a:pt x="814" y="12065"/>
                  </a:cubicBezTo>
                  <a:cubicBezTo>
                    <a:pt x="2179" y="12878"/>
                    <a:pt x="3545" y="13723"/>
                    <a:pt x="4944" y="14569"/>
                  </a:cubicBezTo>
                  <a:cubicBezTo>
                    <a:pt x="5115" y="14669"/>
                    <a:pt x="5267" y="14731"/>
                    <a:pt x="5407" y="14731"/>
                  </a:cubicBezTo>
                  <a:cubicBezTo>
                    <a:pt x="5584" y="14731"/>
                    <a:pt x="5741" y="14629"/>
                    <a:pt x="5887" y="14374"/>
                  </a:cubicBezTo>
                  <a:cubicBezTo>
                    <a:pt x="6407" y="13463"/>
                    <a:pt x="6960" y="12585"/>
                    <a:pt x="7513" y="11707"/>
                  </a:cubicBezTo>
                  <a:cubicBezTo>
                    <a:pt x="9106" y="9106"/>
                    <a:pt x="10700" y="6504"/>
                    <a:pt x="12326" y="3903"/>
                  </a:cubicBezTo>
                  <a:cubicBezTo>
                    <a:pt x="12618" y="3480"/>
                    <a:pt x="12521" y="3285"/>
                    <a:pt x="12130" y="3025"/>
                  </a:cubicBezTo>
                  <a:cubicBezTo>
                    <a:pt x="10537" y="2049"/>
                    <a:pt x="8944" y="1073"/>
                    <a:pt x="7383" y="98"/>
                  </a:cubicBezTo>
                  <a:cubicBezTo>
                    <a:pt x="7318" y="65"/>
                    <a:pt x="7253" y="33"/>
                    <a:pt x="722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7164637" y="1896486"/>
              <a:ext cx="380779" cy="157976"/>
            </a:xfrm>
            <a:custGeom>
              <a:avLst/>
              <a:gdLst/>
              <a:ahLst/>
              <a:cxnLst/>
              <a:rect l="l" t="t" r="r" b="b"/>
              <a:pathLst>
                <a:path w="7448" h="3090" extrusionOk="0">
                  <a:moveTo>
                    <a:pt x="7448" y="1"/>
                  </a:moveTo>
                  <a:lnTo>
                    <a:pt x="7448" y="1"/>
                  </a:lnTo>
                  <a:cubicBezTo>
                    <a:pt x="5034" y="2215"/>
                    <a:pt x="3882" y="2648"/>
                    <a:pt x="3017" y="2648"/>
                  </a:cubicBezTo>
                  <a:cubicBezTo>
                    <a:pt x="2462" y="2648"/>
                    <a:pt x="2026" y="2469"/>
                    <a:pt x="1450" y="2469"/>
                  </a:cubicBezTo>
                  <a:cubicBezTo>
                    <a:pt x="1172" y="2469"/>
                    <a:pt x="861" y="2511"/>
                    <a:pt x="489" y="2635"/>
                  </a:cubicBezTo>
                  <a:cubicBezTo>
                    <a:pt x="391" y="2667"/>
                    <a:pt x="293" y="2732"/>
                    <a:pt x="196" y="2797"/>
                  </a:cubicBezTo>
                  <a:cubicBezTo>
                    <a:pt x="131" y="2830"/>
                    <a:pt x="66" y="2862"/>
                    <a:pt x="1" y="2895"/>
                  </a:cubicBezTo>
                  <a:cubicBezTo>
                    <a:pt x="163" y="2960"/>
                    <a:pt x="326" y="2993"/>
                    <a:pt x="521" y="3058"/>
                  </a:cubicBezTo>
                  <a:cubicBezTo>
                    <a:pt x="698" y="3074"/>
                    <a:pt x="930" y="3089"/>
                    <a:pt x="1206" y="3089"/>
                  </a:cubicBezTo>
                  <a:cubicBezTo>
                    <a:pt x="1993" y="3089"/>
                    <a:pt x="3139" y="2970"/>
                    <a:pt x="4391" y="2440"/>
                  </a:cubicBezTo>
                  <a:cubicBezTo>
                    <a:pt x="6049" y="1692"/>
                    <a:pt x="7025" y="554"/>
                    <a:pt x="7448" y="1"/>
                  </a:cubicBezTo>
                  <a:close/>
                </a:path>
              </a:pathLst>
            </a:custGeom>
            <a:solidFill>
              <a:srgbClr val="7B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842090" y="1658754"/>
              <a:ext cx="932776" cy="562017"/>
            </a:xfrm>
            <a:custGeom>
              <a:avLst/>
              <a:gdLst/>
              <a:ahLst/>
              <a:cxnLst/>
              <a:rect l="l" t="t" r="r" b="b"/>
              <a:pathLst>
                <a:path w="18245" h="10993" extrusionOk="0">
                  <a:moveTo>
                    <a:pt x="6375" y="7578"/>
                  </a:moveTo>
                  <a:cubicBezTo>
                    <a:pt x="6389" y="7580"/>
                    <a:pt x="6403" y="7582"/>
                    <a:pt x="6418" y="7584"/>
                  </a:cubicBezTo>
                  <a:lnTo>
                    <a:pt x="6418" y="7584"/>
                  </a:lnTo>
                  <a:cubicBezTo>
                    <a:pt x="6414" y="7582"/>
                    <a:pt x="6411" y="7580"/>
                    <a:pt x="6407" y="7578"/>
                  </a:cubicBezTo>
                  <a:close/>
                  <a:moveTo>
                    <a:pt x="17236" y="0"/>
                  </a:moveTo>
                  <a:cubicBezTo>
                    <a:pt x="12326" y="33"/>
                    <a:pt x="3643" y="3285"/>
                    <a:pt x="1627" y="4098"/>
                  </a:cubicBezTo>
                  <a:cubicBezTo>
                    <a:pt x="1" y="4456"/>
                    <a:pt x="3318" y="5301"/>
                    <a:pt x="3806" y="5919"/>
                  </a:cubicBezTo>
                  <a:cubicBezTo>
                    <a:pt x="3318" y="6797"/>
                    <a:pt x="2375" y="7545"/>
                    <a:pt x="1952" y="8358"/>
                  </a:cubicBezTo>
                  <a:cubicBezTo>
                    <a:pt x="1952" y="8358"/>
                    <a:pt x="1985" y="8358"/>
                    <a:pt x="1985" y="8391"/>
                  </a:cubicBezTo>
                  <a:cubicBezTo>
                    <a:pt x="2082" y="8423"/>
                    <a:pt x="2180" y="8488"/>
                    <a:pt x="2245" y="8553"/>
                  </a:cubicBezTo>
                  <a:cubicBezTo>
                    <a:pt x="3112" y="9252"/>
                    <a:pt x="1911" y="10480"/>
                    <a:pt x="958" y="10480"/>
                  </a:cubicBezTo>
                  <a:cubicBezTo>
                    <a:pt x="802" y="10480"/>
                    <a:pt x="654" y="10447"/>
                    <a:pt x="521" y="10374"/>
                  </a:cubicBezTo>
                  <a:lnTo>
                    <a:pt x="521" y="10374"/>
                  </a:lnTo>
                  <a:cubicBezTo>
                    <a:pt x="131" y="10927"/>
                    <a:pt x="1204" y="10927"/>
                    <a:pt x="1594" y="10992"/>
                  </a:cubicBezTo>
                  <a:cubicBezTo>
                    <a:pt x="3968" y="10992"/>
                    <a:pt x="4619" y="8781"/>
                    <a:pt x="6245" y="7610"/>
                  </a:cubicBezTo>
                  <a:cubicBezTo>
                    <a:pt x="6245" y="7578"/>
                    <a:pt x="6277" y="7578"/>
                    <a:pt x="6310" y="7545"/>
                  </a:cubicBezTo>
                  <a:cubicBezTo>
                    <a:pt x="6375" y="7512"/>
                    <a:pt x="6440" y="7480"/>
                    <a:pt x="6505" y="7415"/>
                  </a:cubicBezTo>
                  <a:cubicBezTo>
                    <a:pt x="6570" y="7382"/>
                    <a:pt x="6668" y="7317"/>
                    <a:pt x="6765" y="7285"/>
                  </a:cubicBezTo>
                  <a:cubicBezTo>
                    <a:pt x="7149" y="7159"/>
                    <a:pt x="7467" y="7117"/>
                    <a:pt x="7751" y="7117"/>
                  </a:cubicBezTo>
                  <a:cubicBezTo>
                    <a:pt x="8320" y="7117"/>
                    <a:pt x="8752" y="7286"/>
                    <a:pt x="9297" y="7286"/>
                  </a:cubicBezTo>
                  <a:cubicBezTo>
                    <a:pt x="10163" y="7286"/>
                    <a:pt x="11314" y="6859"/>
                    <a:pt x="13757" y="4651"/>
                  </a:cubicBezTo>
                  <a:lnTo>
                    <a:pt x="13757" y="4651"/>
                  </a:lnTo>
                  <a:cubicBezTo>
                    <a:pt x="13724" y="4683"/>
                    <a:pt x="13692" y="4716"/>
                    <a:pt x="13659" y="4748"/>
                  </a:cubicBezTo>
                  <a:cubicBezTo>
                    <a:pt x="13204" y="5334"/>
                    <a:pt x="12261" y="6407"/>
                    <a:pt x="10667" y="7057"/>
                  </a:cubicBezTo>
                  <a:cubicBezTo>
                    <a:pt x="9560" y="7554"/>
                    <a:pt x="8508" y="7680"/>
                    <a:pt x="7690" y="7680"/>
                  </a:cubicBezTo>
                  <a:cubicBezTo>
                    <a:pt x="7144" y="7680"/>
                    <a:pt x="6702" y="7624"/>
                    <a:pt x="6418" y="7584"/>
                  </a:cubicBezTo>
                  <a:lnTo>
                    <a:pt x="6418" y="7584"/>
                  </a:lnTo>
                  <a:cubicBezTo>
                    <a:pt x="6807" y="7811"/>
                    <a:pt x="7323" y="8134"/>
                    <a:pt x="7936" y="8553"/>
                  </a:cubicBezTo>
                  <a:cubicBezTo>
                    <a:pt x="9184" y="9424"/>
                    <a:pt x="9785" y="10010"/>
                    <a:pt x="10385" y="10010"/>
                  </a:cubicBezTo>
                  <a:cubicBezTo>
                    <a:pt x="10457" y="10010"/>
                    <a:pt x="10529" y="10001"/>
                    <a:pt x="10602" y="9984"/>
                  </a:cubicBezTo>
                  <a:cubicBezTo>
                    <a:pt x="10863" y="9886"/>
                    <a:pt x="10960" y="9756"/>
                    <a:pt x="11318" y="9431"/>
                  </a:cubicBezTo>
                  <a:cubicBezTo>
                    <a:pt x="11578" y="9138"/>
                    <a:pt x="12749" y="8098"/>
                    <a:pt x="13919" y="7480"/>
                  </a:cubicBezTo>
                  <a:cubicBezTo>
                    <a:pt x="14570" y="7122"/>
                    <a:pt x="15448" y="6862"/>
                    <a:pt x="16749" y="6830"/>
                  </a:cubicBezTo>
                  <a:lnTo>
                    <a:pt x="16879" y="6830"/>
                  </a:lnTo>
                  <a:cubicBezTo>
                    <a:pt x="17295" y="6830"/>
                    <a:pt x="17586" y="6871"/>
                    <a:pt x="17769" y="6871"/>
                  </a:cubicBezTo>
                  <a:cubicBezTo>
                    <a:pt x="17815" y="6871"/>
                    <a:pt x="17854" y="6869"/>
                    <a:pt x="17887" y="6862"/>
                  </a:cubicBezTo>
                  <a:lnTo>
                    <a:pt x="17919" y="6862"/>
                  </a:lnTo>
                  <a:cubicBezTo>
                    <a:pt x="18179" y="6830"/>
                    <a:pt x="18179" y="6634"/>
                    <a:pt x="18212" y="5789"/>
                  </a:cubicBezTo>
                  <a:cubicBezTo>
                    <a:pt x="18244" y="3805"/>
                    <a:pt x="17854" y="1822"/>
                    <a:pt x="17399" y="0"/>
                  </a:cubicBezTo>
                  <a:close/>
                </a:path>
              </a:pathLst>
            </a:custGeom>
            <a:solidFill>
              <a:srgbClr val="95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7696695" y="2006404"/>
              <a:ext cx="61554" cy="62168"/>
            </a:xfrm>
            <a:custGeom>
              <a:avLst/>
              <a:gdLst/>
              <a:ahLst/>
              <a:cxnLst/>
              <a:rect l="l" t="t" r="r" b="b"/>
              <a:pathLst>
                <a:path w="1204" h="1216" extrusionOk="0">
                  <a:moveTo>
                    <a:pt x="317" y="1"/>
                  </a:moveTo>
                  <a:cubicBezTo>
                    <a:pt x="213" y="1"/>
                    <a:pt x="108" y="8"/>
                    <a:pt x="0" y="30"/>
                  </a:cubicBezTo>
                  <a:cubicBezTo>
                    <a:pt x="33" y="30"/>
                    <a:pt x="33" y="30"/>
                    <a:pt x="33" y="62"/>
                  </a:cubicBezTo>
                  <a:cubicBezTo>
                    <a:pt x="65" y="95"/>
                    <a:pt x="98" y="127"/>
                    <a:pt x="98" y="192"/>
                  </a:cubicBezTo>
                  <a:cubicBezTo>
                    <a:pt x="163" y="517"/>
                    <a:pt x="325" y="778"/>
                    <a:pt x="553" y="1005"/>
                  </a:cubicBezTo>
                  <a:cubicBezTo>
                    <a:pt x="635" y="1087"/>
                    <a:pt x="717" y="1215"/>
                    <a:pt x="857" y="1215"/>
                  </a:cubicBezTo>
                  <a:cubicBezTo>
                    <a:pt x="884" y="1215"/>
                    <a:pt x="912" y="1211"/>
                    <a:pt x="943" y="1200"/>
                  </a:cubicBezTo>
                  <a:cubicBezTo>
                    <a:pt x="1073" y="843"/>
                    <a:pt x="1138" y="452"/>
                    <a:pt x="1203" y="62"/>
                  </a:cubicBezTo>
                  <a:cubicBezTo>
                    <a:pt x="1106" y="62"/>
                    <a:pt x="1008" y="30"/>
                    <a:pt x="943" y="30"/>
                  </a:cubicBezTo>
                  <a:cubicBezTo>
                    <a:pt x="726" y="30"/>
                    <a:pt x="524" y="1"/>
                    <a:pt x="317" y="1"/>
                  </a:cubicBezTo>
                  <a:close/>
                </a:path>
              </a:pathLst>
            </a:custGeom>
            <a:solidFill>
              <a:srgbClr val="273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6868726" y="2086006"/>
              <a:ext cx="114776" cy="112833"/>
            </a:xfrm>
            <a:custGeom>
              <a:avLst/>
              <a:gdLst/>
              <a:ahLst/>
              <a:cxnLst/>
              <a:rect l="l" t="t" r="r" b="b"/>
              <a:pathLst>
                <a:path w="2245" h="2207" extrusionOk="0">
                  <a:moveTo>
                    <a:pt x="1431" y="1"/>
                  </a:moveTo>
                  <a:cubicBezTo>
                    <a:pt x="976" y="684"/>
                    <a:pt x="488" y="1367"/>
                    <a:pt x="0" y="2017"/>
                  </a:cubicBezTo>
                  <a:cubicBezTo>
                    <a:pt x="69" y="2063"/>
                    <a:pt x="349" y="2206"/>
                    <a:pt x="691" y="2206"/>
                  </a:cubicBezTo>
                  <a:cubicBezTo>
                    <a:pt x="833" y="2206"/>
                    <a:pt x="986" y="2182"/>
                    <a:pt x="1138" y="2115"/>
                  </a:cubicBezTo>
                  <a:cubicBezTo>
                    <a:pt x="1464" y="1985"/>
                    <a:pt x="1626" y="1757"/>
                    <a:pt x="1756" y="1594"/>
                  </a:cubicBezTo>
                  <a:cubicBezTo>
                    <a:pt x="1919" y="1367"/>
                    <a:pt x="2244" y="912"/>
                    <a:pt x="2082" y="554"/>
                  </a:cubicBezTo>
                  <a:cubicBezTo>
                    <a:pt x="1984" y="294"/>
                    <a:pt x="1594" y="99"/>
                    <a:pt x="1496" y="34"/>
                  </a:cubicBezTo>
                  <a:cubicBezTo>
                    <a:pt x="1464" y="1"/>
                    <a:pt x="1464" y="1"/>
                    <a:pt x="1431" y="1"/>
                  </a:cubicBezTo>
                  <a:close/>
                </a:path>
              </a:pathLst>
            </a:custGeom>
            <a:solidFill>
              <a:srgbClr val="F8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7723280" y="1658754"/>
              <a:ext cx="51585" cy="350871"/>
            </a:xfrm>
            <a:custGeom>
              <a:avLst/>
              <a:gdLst/>
              <a:ahLst/>
              <a:cxnLst/>
              <a:rect l="l" t="t" r="r" b="b"/>
              <a:pathLst>
                <a:path w="1009" h="6863" extrusionOk="0">
                  <a:moveTo>
                    <a:pt x="0" y="0"/>
                  </a:moveTo>
                  <a:cubicBezTo>
                    <a:pt x="228" y="748"/>
                    <a:pt x="358" y="1496"/>
                    <a:pt x="488" y="2244"/>
                  </a:cubicBezTo>
                  <a:cubicBezTo>
                    <a:pt x="586" y="2765"/>
                    <a:pt x="683" y="3317"/>
                    <a:pt x="716" y="3870"/>
                  </a:cubicBezTo>
                  <a:cubicBezTo>
                    <a:pt x="846" y="4846"/>
                    <a:pt x="911" y="5854"/>
                    <a:pt x="683" y="6862"/>
                  </a:cubicBezTo>
                  <a:cubicBezTo>
                    <a:pt x="943" y="6830"/>
                    <a:pt x="943" y="6634"/>
                    <a:pt x="976" y="5789"/>
                  </a:cubicBezTo>
                  <a:cubicBezTo>
                    <a:pt x="1008" y="3805"/>
                    <a:pt x="618" y="1822"/>
                    <a:pt x="163" y="0"/>
                  </a:cubicBezTo>
                  <a:close/>
                </a:path>
              </a:pathLst>
            </a:custGeom>
            <a:solidFill>
              <a:srgbClr val="425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7719957" y="1307935"/>
              <a:ext cx="1907014" cy="760996"/>
            </a:xfrm>
            <a:custGeom>
              <a:avLst/>
              <a:gdLst/>
              <a:ahLst/>
              <a:cxnLst/>
              <a:rect l="l" t="t" r="r" b="b"/>
              <a:pathLst>
                <a:path w="37301" h="14885" extrusionOk="0">
                  <a:moveTo>
                    <a:pt x="33463" y="1"/>
                  </a:moveTo>
                  <a:lnTo>
                    <a:pt x="11642" y="4228"/>
                  </a:lnTo>
                  <a:lnTo>
                    <a:pt x="11642" y="4261"/>
                  </a:lnTo>
                  <a:cubicBezTo>
                    <a:pt x="11252" y="4326"/>
                    <a:pt x="10862" y="4391"/>
                    <a:pt x="10472" y="4456"/>
                  </a:cubicBezTo>
                  <a:cubicBezTo>
                    <a:pt x="9919" y="4554"/>
                    <a:pt x="9333" y="4684"/>
                    <a:pt x="8748" y="4781"/>
                  </a:cubicBezTo>
                  <a:cubicBezTo>
                    <a:pt x="8163" y="4911"/>
                    <a:pt x="7545" y="5009"/>
                    <a:pt x="6927" y="5139"/>
                  </a:cubicBezTo>
                  <a:cubicBezTo>
                    <a:pt x="6504" y="5204"/>
                    <a:pt x="6049" y="5302"/>
                    <a:pt x="5626" y="5399"/>
                  </a:cubicBezTo>
                  <a:cubicBezTo>
                    <a:pt x="5073" y="5497"/>
                    <a:pt x="4488" y="5627"/>
                    <a:pt x="3935" y="5757"/>
                  </a:cubicBezTo>
                  <a:cubicBezTo>
                    <a:pt x="3350" y="5854"/>
                    <a:pt x="2765" y="5952"/>
                    <a:pt x="2212" y="6082"/>
                  </a:cubicBezTo>
                  <a:cubicBezTo>
                    <a:pt x="1594" y="6180"/>
                    <a:pt x="976" y="6342"/>
                    <a:pt x="391" y="6440"/>
                  </a:cubicBezTo>
                  <a:cubicBezTo>
                    <a:pt x="0" y="6505"/>
                    <a:pt x="0" y="6505"/>
                    <a:pt x="65" y="6830"/>
                  </a:cubicBezTo>
                  <a:cubicBezTo>
                    <a:pt x="65" y="6862"/>
                    <a:pt x="65" y="6862"/>
                    <a:pt x="65" y="6862"/>
                  </a:cubicBezTo>
                  <a:lnTo>
                    <a:pt x="228" y="6862"/>
                  </a:lnTo>
                  <a:cubicBezTo>
                    <a:pt x="683" y="8684"/>
                    <a:pt x="1073" y="10667"/>
                    <a:pt x="1041" y="12651"/>
                  </a:cubicBezTo>
                  <a:cubicBezTo>
                    <a:pt x="1008" y="13464"/>
                    <a:pt x="1008" y="13692"/>
                    <a:pt x="748" y="13724"/>
                  </a:cubicBezTo>
                  <a:cubicBezTo>
                    <a:pt x="683" y="14114"/>
                    <a:pt x="618" y="14505"/>
                    <a:pt x="488" y="14862"/>
                  </a:cubicBezTo>
                  <a:cubicBezTo>
                    <a:pt x="582" y="14878"/>
                    <a:pt x="678" y="14884"/>
                    <a:pt x="775" y="14884"/>
                  </a:cubicBezTo>
                  <a:cubicBezTo>
                    <a:pt x="1082" y="14884"/>
                    <a:pt x="1403" y="14822"/>
                    <a:pt x="1724" y="14797"/>
                  </a:cubicBezTo>
                  <a:cubicBezTo>
                    <a:pt x="1919" y="14797"/>
                    <a:pt x="4195" y="14635"/>
                    <a:pt x="4878" y="14570"/>
                  </a:cubicBezTo>
                  <a:cubicBezTo>
                    <a:pt x="5529" y="14505"/>
                    <a:pt x="10244" y="14147"/>
                    <a:pt x="10992" y="14082"/>
                  </a:cubicBezTo>
                  <a:cubicBezTo>
                    <a:pt x="11740" y="14049"/>
                    <a:pt x="12488" y="13952"/>
                    <a:pt x="13236" y="13919"/>
                  </a:cubicBezTo>
                  <a:cubicBezTo>
                    <a:pt x="13333" y="13887"/>
                    <a:pt x="13431" y="13887"/>
                    <a:pt x="13529" y="13887"/>
                  </a:cubicBezTo>
                  <a:cubicBezTo>
                    <a:pt x="14211" y="13854"/>
                    <a:pt x="14862" y="13757"/>
                    <a:pt x="15545" y="13724"/>
                  </a:cubicBezTo>
                  <a:cubicBezTo>
                    <a:pt x="16195" y="13692"/>
                    <a:pt x="16878" y="13659"/>
                    <a:pt x="17528" y="13594"/>
                  </a:cubicBezTo>
                  <a:cubicBezTo>
                    <a:pt x="18211" y="13529"/>
                    <a:pt x="18894" y="13529"/>
                    <a:pt x="19577" y="13431"/>
                  </a:cubicBezTo>
                  <a:cubicBezTo>
                    <a:pt x="19599" y="13421"/>
                    <a:pt x="19621" y="13417"/>
                    <a:pt x="19642" y="13417"/>
                  </a:cubicBezTo>
                  <a:cubicBezTo>
                    <a:pt x="19686" y="13417"/>
                    <a:pt x="19729" y="13431"/>
                    <a:pt x="19772" y="13431"/>
                  </a:cubicBezTo>
                  <a:lnTo>
                    <a:pt x="19870" y="13431"/>
                  </a:lnTo>
                  <a:cubicBezTo>
                    <a:pt x="25691" y="12944"/>
                    <a:pt x="31512" y="12456"/>
                    <a:pt x="37300" y="11968"/>
                  </a:cubicBezTo>
                  <a:cubicBezTo>
                    <a:pt x="36032" y="7968"/>
                    <a:pt x="34731" y="4001"/>
                    <a:pt x="33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552">
            <a:off x="6055755" y="1960619"/>
            <a:ext cx="376407" cy="37640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58">
            <a:off x="6694436" y="3009468"/>
            <a:ext cx="402965" cy="40296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21" y="3984947"/>
            <a:ext cx="1087855" cy="108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dirty="0" smtClean="0"/>
              <a:t>Pranim dorëzimi i materialeve</a:t>
            </a:r>
            <a:endParaRPr dirty="0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sp>
        <p:nvSpPr>
          <p:cNvPr id="178" name="Google Shape;922;p24"/>
          <p:cNvSpPr txBox="1">
            <a:spLocks/>
          </p:cNvSpPr>
          <p:nvPr/>
        </p:nvSpPr>
        <p:spPr>
          <a:xfrm>
            <a:off x="278698" y="1169283"/>
            <a:ext cx="8229600" cy="322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z="1800" dirty="0" err="1"/>
              <a:t>Materiali</a:t>
            </a:r>
            <a:r>
              <a:rPr lang="en-US" sz="1800" dirty="0"/>
              <a:t> </a:t>
            </a:r>
            <a:r>
              <a:rPr lang="en-US" sz="1800" dirty="0" err="1"/>
              <a:t>zgjedhor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realizimin</a:t>
            </a:r>
            <a:r>
              <a:rPr lang="en-US" sz="1800" dirty="0"/>
              <a:t> e </a:t>
            </a:r>
            <a:r>
              <a:rPr lang="en-US" sz="1800" dirty="0" err="1"/>
              <a:t>zgjedhjeve</a:t>
            </a:r>
            <a:r>
              <a:rPr lang="en-US" sz="1800" dirty="0"/>
              <a:t> </a:t>
            </a:r>
            <a:r>
              <a:rPr lang="en-US" sz="1800" dirty="0" err="1"/>
              <a:t>përbëhet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 smtClean="0"/>
              <a:t>kutitë</a:t>
            </a:r>
            <a:r>
              <a:rPr lang="en-US" sz="1800" dirty="0" smtClean="0"/>
              <a:t> </a:t>
            </a:r>
            <a:r>
              <a:rPr lang="en-US" sz="1800" dirty="0"/>
              <a:t>e </a:t>
            </a:r>
            <a:r>
              <a:rPr lang="en-US" sz="1800" dirty="0" err="1"/>
              <a:t>votimit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smtClean="0"/>
              <a:t>‘</a:t>
            </a:r>
            <a:r>
              <a:rPr lang="sq-AL" sz="1800" dirty="0" smtClean="0"/>
              <a:t>paravani</a:t>
            </a:r>
            <a:r>
              <a:rPr lang="en-US" sz="1800" dirty="0" smtClean="0"/>
              <a:t>’ </a:t>
            </a:r>
            <a:r>
              <a:rPr lang="en-US" sz="1800" dirty="0" err="1"/>
              <a:t>ku</a:t>
            </a:r>
            <a:r>
              <a:rPr lang="en-US" sz="1800" dirty="0"/>
              <a:t> </a:t>
            </a:r>
            <a:r>
              <a:rPr lang="en-US" sz="1800" dirty="0" err="1"/>
              <a:t>votohet</a:t>
            </a:r>
            <a:r>
              <a:rPr lang="en-US" sz="1800" dirty="0"/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 smtClean="0"/>
              <a:t>formularët</a:t>
            </a:r>
            <a:r>
              <a:rPr lang="en-US" sz="1800" dirty="0" smtClean="0"/>
              <a:t> </a:t>
            </a:r>
            <a:r>
              <a:rPr lang="en-US" sz="1800" dirty="0"/>
              <a:t>e </a:t>
            </a:r>
            <a:r>
              <a:rPr lang="en-US" sz="1800" dirty="0" err="1"/>
              <a:t>procesverbaleve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ditari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punës</a:t>
            </a:r>
            <a:r>
              <a:rPr lang="en-US" sz="1800" dirty="0"/>
              <a:t> </a:t>
            </a:r>
            <a:r>
              <a:rPr lang="en-US" sz="1800" dirty="0" err="1"/>
              <a:t>së</a:t>
            </a:r>
            <a:r>
              <a:rPr lang="en-US" sz="1800" dirty="0"/>
              <a:t> </a:t>
            </a:r>
            <a:r>
              <a:rPr lang="en-US" sz="1800" dirty="0" err="1"/>
              <a:t>këshillit</a:t>
            </a:r>
            <a:r>
              <a:rPr lang="en-US" sz="1800" dirty="0"/>
              <a:t> </a:t>
            </a:r>
            <a:r>
              <a:rPr lang="en-US" sz="1800" dirty="0" err="1"/>
              <a:t>zgjedhor</a:t>
            </a:r>
            <a:r>
              <a:rPr lang="en-US" sz="1800" dirty="0"/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 smtClean="0"/>
              <a:t>blloku</a:t>
            </a:r>
            <a:r>
              <a:rPr lang="en-US" sz="1800" dirty="0" smtClean="0"/>
              <a:t> </a:t>
            </a:r>
            <a:r>
              <a:rPr lang="en-US" sz="1800" dirty="0"/>
              <a:t>me </a:t>
            </a:r>
            <a:r>
              <a:rPr lang="en-US" sz="1800" dirty="0" err="1"/>
              <a:t>fletëvotime</a:t>
            </a:r>
            <a:r>
              <a:rPr lang="en-US" sz="1800" dirty="0"/>
              <a:t> </a:t>
            </a:r>
            <a:r>
              <a:rPr lang="en-US" sz="1800" dirty="0" err="1"/>
              <a:t>sipas</a:t>
            </a:r>
            <a:r>
              <a:rPr lang="en-US" sz="1800" dirty="0"/>
              <a:t> </a:t>
            </a:r>
            <a:r>
              <a:rPr lang="en-US" sz="1800" dirty="0" err="1"/>
              <a:t>ekstraktit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Listës</a:t>
            </a:r>
            <a:r>
              <a:rPr lang="en-US" sz="1800" dirty="0"/>
              <a:t> </a:t>
            </a:r>
            <a:r>
              <a:rPr lang="en-US" sz="1800" dirty="0" err="1"/>
              <a:t>zgjedhore</a:t>
            </a:r>
            <a:r>
              <a:rPr lang="en-US" sz="1800" dirty="0"/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 smtClean="0"/>
              <a:t>lista</a:t>
            </a:r>
            <a:r>
              <a:rPr lang="en-US" sz="1800" dirty="0" smtClean="0"/>
              <a:t> </a:t>
            </a:r>
            <a:r>
              <a:rPr lang="en-US" sz="1800" dirty="0"/>
              <a:t>e </a:t>
            </a:r>
            <a:r>
              <a:rPr lang="en-US" sz="1800" dirty="0" err="1"/>
              <a:t>kandidatëve</a:t>
            </a:r>
            <a:r>
              <a:rPr lang="en-US" sz="1800" dirty="0"/>
              <a:t>, - </a:t>
            </a:r>
            <a:r>
              <a:rPr lang="en-US" sz="1800" dirty="0" err="1"/>
              <a:t>ekstrakti</a:t>
            </a:r>
            <a:r>
              <a:rPr lang="en-US" sz="1800" dirty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/>
              <a:t>Listës</a:t>
            </a:r>
            <a:r>
              <a:rPr lang="en-US" sz="1800" dirty="0"/>
              <a:t> </a:t>
            </a:r>
            <a:r>
              <a:rPr lang="en-US" sz="1800" dirty="0" err="1"/>
              <a:t>zgjedhore</a:t>
            </a:r>
            <a:r>
              <a:rPr lang="en-US" sz="1800" dirty="0"/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 smtClean="0"/>
              <a:t>kartelat</a:t>
            </a:r>
            <a:r>
              <a:rPr lang="en-US" sz="1800" dirty="0" smtClean="0"/>
              <a:t> </a:t>
            </a:r>
            <a:r>
              <a:rPr lang="en-US" sz="1800" dirty="0" err="1"/>
              <a:t>elektronike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anëtarëve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regjitruar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listën</a:t>
            </a:r>
            <a:r>
              <a:rPr lang="en-US" sz="1800" dirty="0"/>
              <a:t> </a:t>
            </a:r>
            <a:r>
              <a:rPr lang="en-US" sz="1800" dirty="0" err="1"/>
              <a:t>zgjedhore</a:t>
            </a:r>
            <a:r>
              <a:rPr lang="en-US" sz="180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material </a:t>
            </a:r>
            <a:r>
              <a:rPr lang="en-US" sz="1800" dirty="0" err="1"/>
              <a:t>tjetër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nevojshëm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votim</a:t>
            </a:r>
            <a:r>
              <a:rPr lang="en-US" sz="1800" dirty="0"/>
              <a:t>. </a:t>
            </a:r>
            <a:endParaRPr lang="sq-A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dirty="0" smtClean="0"/>
              <a:t>Pranim dorëzimi i materialeve</a:t>
            </a:r>
            <a:endParaRPr dirty="0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sp>
        <p:nvSpPr>
          <p:cNvPr id="178" name="Google Shape;922;p24"/>
          <p:cNvSpPr txBox="1">
            <a:spLocks/>
          </p:cNvSpPr>
          <p:nvPr/>
        </p:nvSpPr>
        <p:spPr>
          <a:xfrm>
            <a:off x="278698" y="1169283"/>
            <a:ext cx="8229600" cy="322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sz="1800" dirty="0" smtClean="0"/>
              <a:t>Plot</a:t>
            </a:r>
            <a:r>
              <a:rPr lang="sq-AL" sz="1800" dirty="0" smtClean="0"/>
              <a:t>ësimi i proçesverbaleve për pranim dorëzim të materiale zgjedhore</a:t>
            </a:r>
            <a:endParaRPr lang="en-US" sz="1800" dirty="0" smtClean="0"/>
          </a:p>
          <a:p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 smtClean="0"/>
              <a:t>Proëesverbali 13a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 smtClean="0"/>
              <a:t>Proëesverbali 13b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6895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dirty="0" smtClean="0"/>
              <a:t>Proëesverbalet për përmbledhje të rezultateve</a:t>
            </a:r>
            <a:endParaRPr dirty="0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sp>
        <p:nvSpPr>
          <p:cNvPr id="178" name="Google Shape;922;p24"/>
          <p:cNvSpPr txBox="1">
            <a:spLocks/>
          </p:cNvSpPr>
          <p:nvPr/>
        </p:nvSpPr>
        <p:spPr>
          <a:xfrm>
            <a:off x="278698" y="1169283"/>
            <a:ext cx="8229600" cy="322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 smtClean="0"/>
              <a:t>Proëesverbali 8a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 smtClean="0"/>
              <a:t>Proëesverbali 8b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/>
              <a:t>Proëesverbali </a:t>
            </a:r>
            <a:r>
              <a:rPr lang="sq-AL" sz="1800" dirty="0" smtClean="0"/>
              <a:t>10a</a:t>
            </a:r>
            <a:endParaRPr lang="sq-AL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/>
              <a:t>Proëesverbali </a:t>
            </a:r>
            <a:r>
              <a:rPr lang="sq-AL" sz="1800" dirty="0" smtClean="0"/>
              <a:t>10b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/>
              <a:t>Proëesverbali </a:t>
            </a:r>
            <a:r>
              <a:rPr lang="sq-AL" sz="1800" dirty="0" smtClean="0"/>
              <a:t>11a</a:t>
            </a:r>
            <a:endParaRPr lang="sq-AL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/>
              <a:t>Proëesverbali </a:t>
            </a:r>
            <a:r>
              <a:rPr lang="sq-AL" sz="1800" dirty="0" smtClean="0"/>
              <a:t>11b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/>
              <a:t>Proëesverbali </a:t>
            </a:r>
            <a:r>
              <a:rPr lang="sq-AL" sz="1800" dirty="0" smtClean="0"/>
              <a:t>12a</a:t>
            </a:r>
            <a:endParaRPr lang="sq-AL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q-AL" sz="1800" dirty="0"/>
              <a:t>Proëesverbali </a:t>
            </a:r>
            <a:r>
              <a:rPr lang="sq-AL" sz="1800" dirty="0" smtClean="0"/>
              <a:t>12b</a:t>
            </a: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8906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2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dirty="0" smtClean="0"/>
              <a:t>Zgjedhjet brendapartiake BDI 2023</a:t>
            </a:r>
            <a:endParaRPr dirty="0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sp>
        <p:nvSpPr>
          <p:cNvPr id="178" name="Google Shape;922;p24"/>
          <p:cNvSpPr txBox="1">
            <a:spLocks/>
          </p:cNvSpPr>
          <p:nvPr/>
        </p:nvSpPr>
        <p:spPr>
          <a:xfrm>
            <a:off x="278698" y="2143124"/>
            <a:ext cx="8229600" cy="230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sq-AL" sz="19900" dirty="0" smtClean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?</a:t>
            </a:r>
            <a:endParaRPr lang="en-US" sz="19900" dirty="0" smtClean="0">
              <a:solidFill>
                <a:schemeClr val="bg2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9638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8"/>
          <p:cNvGrpSpPr/>
          <p:nvPr/>
        </p:nvGrpSpPr>
        <p:grpSpPr>
          <a:xfrm>
            <a:off x="733888" y="1304913"/>
            <a:ext cx="2180700" cy="3279288"/>
            <a:chOff x="733888" y="1457313"/>
            <a:chExt cx="2180700" cy="3279288"/>
          </a:xfrm>
        </p:grpSpPr>
        <p:sp>
          <p:nvSpPr>
            <p:cNvPr id="111" name="Google Shape;111;p18"/>
            <p:cNvSpPr/>
            <p:nvPr/>
          </p:nvSpPr>
          <p:spPr>
            <a:xfrm>
              <a:off x="1278988" y="1457313"/>
              <a:ext cx="1090500" cy="1090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733888" y="2960900"/>
              <a:ext cx="2180700" cy="17757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1596688" y="2733350"/>
              <a:ext cx="455100" cy="45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8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14" name="Google Shape;114;p18"/>
            <p:cNvCxnSpPr>
              <a:stCxn id="111" idx="4"/>
              <a:endCxn id="113" idx="0"/>
            </p:cNvCxnSpPr>
            <p:nvPr/>
          </p:nvCxnSpPr>
          <p:spPr>
            <a:xfrm>
              <a:off x="1824238" y="2547813"/>
              <a:ext cx="0" cy="18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5" name="Google Shape;115;p18"/>
          <p:cNvGrpSpPr/>
          <p:nvPr/>
        </p:nvGrpSpPr>
        <p:grpSpPr>
          <a:xfrm>
            <a:off x="3481650" y="1304913"/>
            <a:ext cx="2180700" cy="3279288"/>
            <a:chOff x="3481650" y="1457313"/>
            <a:chExt cx="2180700" cy="3279288"/>
          </a:xfrm>
        </p:grpSpPr>
        <p:sp>
          <p:nvSpPr>
            <p:cNvPr id="116" name="Google Shape;116;p18"/>
            <p:cNvSpPr/>
            <p:nvPr/>
          </p:nvSpPr>
          <p:spPr>
            <a:xfrm>
              <a:off x="4026750" y="1457313"/>
              <a:ext cx="1090500" cy="1090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3481650" y="2960900"/>
              <a:ext cx="2180700" cy="17757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4344450" y="2733350"/>
              <a:ext cx="455100" cy="45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8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19" name="Google Shape;119;p18"/>
            <p:cNvCxnSpPr>
              <a:stCxn id="116" idx="4"/>
              <a:endCxn id="118" idx="0"/>
            </p:cNvCxnSpPr>
            <p:nvPr/>
          </p:nvCxnSpPr>
          <p:spPr>
            <a:xfrm>
              <a:off x="4572000" y="2547813"/>
              <a:ext cx="0" cy="18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212360" y="288026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dirty="0" smtClean="0"/>
              <a:t>Proçesi i votimit</a:t>
            </a:r>
            <a:endParaRPr dirty="0"/>
          </a:p>
        </p:txBody>
      </p:sp>
      <p:grpSp>
        <p:nvGrpSpPr>
          <p:cNvPr id="121" name="Google Shape;121;p18"/>
          <p:cNvGrpSpPr/>
          <p:nvPr/>
        </p:nvGrpSpPr>
        <p:grpSpPr>
          <a:xfrm>
            <a:off x="6229413" y="1304913"/>
            <a:ext cx="2180700" cy="3279288"/>
            <a:chOff x="6229413" y="1457313"/>
            <a:chExt cx="2180700" cy="3279288"/>
          </a:xfrm>
        </p:grpSpPr>
        <p:sp>
          <p:nvSpPr>
            <p:cNvPr id="122" name="Google Shape;122;p18"/>
            <p:cNvSpPr/>
            <p:nvPr/>
          </p:nvSpPr>
          <p:spPr>
            <a:xfrm>
              <a:off x="6774513" y="1457313"/>
              <a:ext cx="1090500" cy="1090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6229413" y="2960900"/>
              <a:ext cx="2180700" cy="1775700"/>
            </a:xfrm>
            <a:prstGeom prst="rect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7092213" y="2733350"/>
              <a:ext cx="455100" cy="45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8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125" name="Google Shape;125;p18"/>
            <p:cNvCxnSpPr>
              <a:stCxn id="122" idx="4"/>
              <a:endCxn id="124" idx="0"/>
            </p:cNvCxnSpPr>
            <p:nvPr/>
          </p:nvCxnSpPr>
          <p:spPr>
            <a:xfrm>
              <a:off x="7319763" y="2547813"/>
              <a:ext cx="0" cy="18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26" name="Google Shape;126;p18"/>
          <p:cNvCxnSpPr>
            <a:stCxn id="111" idx="6"/>
            <a:endCxn id="116" idx="2"/>
          </p:cNvCxnSpPr>
          <p:nvPr/>
        </p:nvCxnSpPr>
        <p:spPr>
          <a:xfrm>
            <a:off x="2369488" y="1850163"/>
            <a:ext cx="165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7" name="Google Shape;127;p18"/>
          <p:cNvCxnSpPr>
            <a:endCxn id="122" idx="2"/>
          </p:cNvCxnSpPr>
          <p:nvPr/>
        </p:nvCxnSpPr>
        <p:spPr>
          <a:xfrm>
            <a:off x="5117313" y="1850163"/>
            <a:ext cx="165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28" name="Google Shape;128;p18"/>
          <p:cNvGrpSpPr/>
          <p:nvPr/>
        </p:nvGrpSpPr>
        <p:grpSpPr>
          <a:xfrm>
            <a:off x="895450" y="3325400"/>
            <a:ext cx="1857600" cy="1013675"/>
            <a:chOff x="895450" y="3477800"/>
            <a:chExt cx="1857600" cy="1013675"/>
          </a:xfrm>
        </p:grpSpPr>
        <p:sp>
          <p:nvSpPr>
            <p:cNvPr id="129" name="Google Shape;129;p18"/>
            <p:cNvSpPr txBox="1"/>
            <p:nvPr/>
          </p:nvSpPr>
          <p:spPr>
            <a:xfrm>
              <a:off x="895450" y="3477800"/>
              <a:ext cx="185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Ku votohet</a:t>
              </a:r>
              <a:endParaRPr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895450" y="3850075"/>
              <a:ext cx="18576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Shkollat në suaza të këshillit vendorë ku mbaen zgjedhjet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18"/>
          <p:cNvGrpSpPr/>
          <p:nvPr/>
        </p:nvGrpSpPr>
        <p:grpSpPr>
          <a:xfrm>
            <a:off x="3629684" y="3325400"/>
            <a:ext cx="1871129" cy="1217547"/>
            <a:chOff x="3629684" y="3477800"/>
            <a:chExt cx="1871129" cy="1217547"/>
          </a:xfrm>
        </p:grpSpPr>
        <p:sp>
          <p:nvSpPr>
            <p:cNvPr id="132" name="Google Shape;132;p18"/>
            <p:cNvSpPr txBox="1"/>
            <p:nvPr/>
          </p:nvSpPr>
          <p:spPr>
            <a:xfrm>
              <a:off x="3643213" y="3477800"/>
              <a:ext cx="185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Kur votohet</a:t>
              </a:r>
              <a:endParaRPr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3" name="Google Shape;133;p18"/>
            <p:cNvSpPr txBox="1"/>
            <p:nvPr/>
          </p:nvSpPr>
          <p:spPr>
            <a:xfrm>
              <a:off x="3629684" y="4053947"/>
              <a:ext cx="18576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02.07.2023</a:t>
              </a: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18"/>
          <p:cNvGrpSpPr/>
          <p:nvPr/>
        </p:nvGrpSpPr>
        <p:grpSpPr>
          <a:xfrm>
            <a:off x="6390938" y="3325400"/>
            <a:ext cx="1857600" cy="1217547"/>
            <a:chOff x="6390938" y="3477800"/>
            <a:chExt cx="1857600" cy="1217547"/>
          </a:xfrm>
        </p:grpSpPr>
        <p:sp>
          <p:nvSpPr>
            <p:cNvPr id="135" name="Google Shape;135;p18"/>
            <p:cNvSpPr txBox="1"/>
            <p:nvPr/>
          </p:nvSpPr>
          <p:spPr>
            <a:xfrm>
              <a:off x="6390938" y="3477800"/>
              <a:ext cx="18576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Si votohet</a:t>
              </a:r>
              <a:endParaRPr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6390938" y="4053947"/>
              <a:ext cx="18576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Një anëtarë një votë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7" name="Google Shape;137;p18"/>
          <p:cNvGrpSpPr/>
          <p:nvPr/>
        </p:nvGrpSpPr>
        <p:grpSpPr>
          <a:xfrm>
            <a:off x="1603407" y="1562116"/>
            <a:ext cx="441661" cy="576093"/>
            <a:chOff x="-1144400" y="3312675"/>
            <a:chExt cx="441661" cy="576093"/>
          </a:xfrm>
        </p:grpSpPr>
        <p:sp>
          <p:nvSpPr>
            <p:cNvPr id="138" name="Google Shape;138;p18"/>
            <p:cNvSpPr/>
            <p:nvPr/>
          </p:nvSpPr>
          <p:spPr>
            <a:xfrm>
              <a:off x="-1144400" y="3312675"/>
              <a:ext cx="441659" cy="576093"/>
            </a:xfrm>
            <a:custGeom>
              <a:avLst/>
              <a:gdLst/>
              <a:ahLst/>
              <a:cxnLst/>
              <a:rect l="l" t="t" r="r" b="b"/>
              <a:pathLst>
                <a:path w="16585" h="21496" extrusionOk="0">
                  <a:moveTo>
                    <a:pt x="8293" y="5431"/>
                  </a:moveTo>
                  <a:cubicBezTo>
                    <a:pt x="9853" y="5431"/>
                    <a:pt x="11154" y="6699"/>
                    <a:pt x="11154" y="8293"/>
                  </a:cubicBezTo>
                  <a:cubicBezTo>
                    <a:pt x="11154" y="9886"/>
                    <a:pt x="9853" y="11154"/>
                    <a:pt x="8293" y="11154"/>
                  </a:cubicBezTo>
                  <a:cubicBezTo>
                    <a:pt x="6699" y="11154"/>
                    <a:pt x="5431" y="9886"/>
                    <a:pt x="5431" y="8293"/>
                  </a:cubicBezTo>
                  <a:cubicBezTo>
                    <a:pt x="5431" y="6699"/>
                    <a:pt x="6699" y="5431"/>
                    <a:pt x="8293" y="5431"/>
                  </a:cubicBezTo>
                  <a:close/>
                  <a:moveTo>
                    <a:pt x="8293" y="0"/>
                  </a:moveTo>
                  <a:cubicBezTo>
                    <a:pt x="3707" y="0"/>
                    <a:pt x="0" y="3707"/>
                    <a:pt x="0" y="8293"/>
                  </a:cubicBezTo>
                  <a:cubicBezTo>
                    <a:pt x="0" y="9886"/>
                    <a:pt x="423" y="11545"/>
                    <a:pt x="1268" y="13268"/>
                  </a:cubicBezTo>
                  <a:cubicBezTo>
                    <a:pt x="1951" y="14666"/>
                    <a:pt x="2862" y="16065"/>
                    <a:pt x="4065" y="17463"/>
                  </a:cubicBezTo>
                  <a:cubicBezTo>
                    <a:pt x="6049" y="19837"/>
                    <a:pt x="8000" y="21365"/>
                    <a:pt x="8097" y="21430"/>
                  </a:cubicBezTo>
                  <a:cubicBezTo>
                    <a:pt x="8162" y="21463"/>
                    <a:pt x="8227" y="21495"/>
                    <a:pt x="8293" y="21495"/>
                  </a:cubicBezTo>
                  <a:cubicBezTo>
                    <a:pt x="8358" y="21495"/>
                    <a:pt x="8423" y="21463"/>
                    <a:pt x="8488" y="21430"/>
                  </a:cubicBezTo>
                  <a:cubicBezTo>
                    <a:pt x="8553" y="21365"/>
                    <a:pt x="10504" y="19837"/>
                    <a:pt x="12520" y="17463"/>
                  </a:cubicBezTo>
                  <a:cubicBezTo>
                    <a:pt x="13691" y="16065"/>
                    <a:pt x="14634" y="14634"/>
                    <a:pt x="15284" y="13268"/>
                  </a:cubicBezTo>
                  <a:cubicBezTo>
                    <a:pt x="16162" y="11545"/>
                    <a:pt x="16585" y="9886"/>
                    <a:pt x="16585" y="8293"/>
                  </a:cubicBezTo>
                  <a:cubicBezTo>
                    <a:pt x="16585" y="3707"/>
                    <a:pt x="12878" y="0"/>
                    <a:pt x="8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-948694" y="3312675"/>
              <a:ext cx="245955" cy="576093"/>
            </a:xfrm>
            <a:custGeom>
              <a:avLst/>
              <a:gdLst/>
              <a:ahLst/>
              <a:cxnLst/>
              <a:rect l="l" t="t" r="r" b="b"/>
              <a:pathLst>
                <a:path w="9236" h="21496" extrusionOk="0">
                  <a:moveTo>
                    <a:pt x="944" y="0"/>
                  </a:moveTo>
                  <a:cubicBezTo>
                    <a:pt x="618" y="0"/>
                    <a:pt x="326" y="0"/>
                    <a:pt x="0" y="33"/>
                  </a:cubicBezTo>
                  <a:cubicBezTo>
                    <a:pt x="4163" y="520"/>
                    <a:pt x="7382" y="4032"/>
                    <a:pt x="7382" y="8293"/>
                  </a:cubicBezTo>
                  <a:cubicBezTo>
                    <a:pt x="7382" y="9886"/>
                    <a:pt x="6960" y="11545"/>
                    <a:pt x="6114" y="13268"/>
                  </a:cubicBezTo>
                  <a:cubicBezTo>
                    <a:pt x="5431" y="14666"/>
                    <a:pt x="4488" y="16065"/>
                    <a:pt x="3317" y="17463"/>
                  </a:cubicBezTo>
                  <a:cubicBezTo>
                    <a:pt x="2049" y="18991"/>
                    <a:pt x="781" y="20162"/>
                    <a:pt x="0" y="20845"/>
                  </a:cubicBezTo>
                  <a:cubicBezTo>
                    <a:pt x="456" y="21203"/>
                    <a:pt x="716" y="21398"/>
                    <a:pt x="748" y="21430"/>
                  </a:cubicBezTo>
                  <a:cubicBezTo>
                    <a:pt x="813" y="21495"/>
                    <a:pt x="878" y="21495"/>
                    <a:pt x="944" y="21495"/>
                  </a:cubicBezTo>
                  <a:cubicBezTo>
                    <a:pt x="1009" y="21495"/>
                    <a:pt x="1074" y="21495"/>
                    <a:pt x="1139" y="21430"/>
                  </a:cubicBezTo>
                  <a:cubicBezTo>
                    <a:pt x="1204" y="21365"/>
                    <a:pt x="3155" y="19837"/>
                    <a:pt x="5171" y="17463"/>
                  </a:cubicBezTo>
                  <a:cubicBezTo>
                    <a:pt x="6342" y="16065"/>
                    <a:pt x="7285" y="14666"/>
                    <a:pt x="7935" y="13268"/>
                  </a:cubicBezTo>
                  <a:cubicBezTo>
                    <a:pt x="8813" y="11545"/>
                    <a:pt x="9236" y="9886"/>
                    <a:pt x="9236" y="8293"/>
                  </a:cubicBezTo>
                  <a:cubicBezTo>
                    <a:pt x="9236" y="3707"/>
                    <a:pt x="5529" y="0"/>
                    <a:pt x="94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40;p18"/>
          <p:cNvGrpSpPr/>
          <p:nvPr/>
        </p:nvGrpSpPr>
        <p:grpSpPr>
          <a:xfrm>
            <a:off x="4327160" y="1562121"/>
            <a:ext cx="489680" cy="576083"/>
            <a:chOff x="4068004" y="1642925"/>
            <a:chExt cx="462573" cy="548651"/>
          </a:xfrm>
        </p:grpSpPr>
        <p:sp>
          <p:nvSpPr>
            <p:cNvPr id="141" name="Google Shape;141;p18"/>
            <p:cNvSpPr/>
            <p:nvPr/>
          </p:nvSpPr>
          <p:spPr>
            <a:xfrm>
              <a:off x="4068004" y="1668865"/>
              <a:ext cx="462573" cy="131653"/>
            </a:xfrm>
            <a:custGeom>
              <a:avLst/>
              <a:gdLst/>
              <a:ahLst/>
              <a:cxnLst/>
              <a:rect l="l" t="t" r="r" b="b"/>
              <a:pathLst>
                <a:path w="15805" h="4456" extrusionOk="0">
                  <a:moveTo>
                    <a:pt x="1106" y="1"/>
                  </a:moveTo>
                  <a:cubicBezTo>
                    <a:pt x="488" y="1"/>
                    <a:pt x="0" y="521"/>
                    <a:pt x="0" y="1139"/>
                  </a:cubicBezTo>
                  <a:lnTo>
                    <a:pt x="0" y="4456"/>
                  </a:lnTo>
                  <a:lnTo>
                    <a:pt x="15805" y="4456"/>
                  </a:lnTo>
                  <a:lnTo>
                    <a:pt x="15805" y="1139"/>
                  </a:lnTo>
                  <a:cubicBezTo>
                    <a:pt x="15805" y="521"/>
                    <a:pt x="15317" y="1"/>
                    <a:pt x="146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4465837" y="1669840"/>
              <a:ext cx="64740" cy="130678"/>
            </a:xfrm>
            <a:custGeom>
              <a:avLst/>
              <a:gdLst/>
              <a:ahLst/>
              <a:cxnLst/>
              <a:rect l="l" t="t" r="r" b="b"/>
              <a:pathLst>
                <a:path w="2212" h="4423" extrusionOk="0">
                  <a:moveTo>
                    <a:pt x="0" y="0"/>
                  </a:moveTo>
                  <a:cubicBezTo>
                    <a:pt x="618" y="0"/>
                    <a:pt x="1106" y="488"/>
                    <a:pt x="1106" y="1106"/>
                  </a:cubicBezTo>
                  <a:lnTo>
                    <a:pt x="1106" y="4423"/>
                  </a:lnTo>
                  <a:lnTo>
                    <a:pt x="2212" y="4423"/>
                  </a:lnTo>
                  <a:lnTo>
                    <a:pt x="2212" y="1106"/>
                  </a:lnTo>
                  <a:cubicBezTo>
                    <a:pt x="2212" y="488"/>
                    <a:pt x="1724" y="0"/>
                    <a:pt x="1106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4463935" y="1642925"/>
              <a:ext cx="16185" cy="52886"/>
            </a:xfrm>
            <a:custGeom>
              <a:avLst/>
              <a:gdLst/>
              <a:ahLst/>
              <a:cxnLst/>
              <a:rect l="l" t="t" r="r" b="b"/>
              <a:pathLst>
                <a:path w="553" h="1790" extrusionOk="0">
                  <a:moveTo>
                    <a:pt x="260" y="1"/>
                  </a:moveTo>
                  <a:cubicBezTo>
                    <a:pt x="98" y="1"/>
                    <a:pt x="0" y="131"/>
                    <a:pt x="0" y="293"/>
                  </a:cubicBezTo>
                  <a:lnTo>
                    <a:pt x="0" y="1497"/>
                  </a:lnTo>
                  <a:cubicBezTo>
                    <a:pt x="0" y="1659"/>
                    <a:pt x="130" y="1789"/>
                    <a:pt x="260" y="1789"/>
                  </a:cubicBezTo>
                  <a:cubicBezTo>
                    <a:pt x="423" y="1789"/>
                    <a:pt x="553" y="1659"/>
                    <a:pt x="553" y="1497"/>
                  </a:cubicBezTo>
                  <a:lnTo>
                    <a:pt x="553" y="293"/>
                  </a:lnTo>
                  <a:cubicBezTo>
                    <a:pt x="553" y="131"/>
                    <a:pt x="423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4378269" y="1642925"/>
              <a:ext cx="16214" cy="52886"/>
            </a:xfrm>
            <a:custGeom>
              <a:avLst/>
              <a:gdLst/>
              <a:ahLst/>
              <a:cxnLst/>
              <a:rect l="l" t="t" r="r" b="b"/>
              <a:pathLst>
                <a:path w="554" h="1790" extrusionOk="0">
                  <a:moveTo>
                    <a:pt x="261" y="1"/>
                  </a:moveTo>
                  <a:cubicBezTo>
                    <a:pt x="98" y="1"/>
                    <a:pt x="0" y="131"/>
                    <a:pt x="0" y="293"/>
                  </a:cubicBezTo>
                  <a:lnTo>
                    <a:pt x="0" y="1497"/>
                  </a:lnTo>
                  <a:cubicBezTo>
                    <a:pt x="0" y="1659"/>
                    <a:pt x="130" y="1789"/>
                    <a:pt x="261" y="1789"/>
                  </a:cubicBezTo>
                  <a:cubicBezTo>
                    <a:pt x="423" y="1789"/>
                    <a:pt x="553" y="1659"/>
                    <a:pt x="553" y="1497"/>
                  </a:cubicBezTo>
                  <a:lnTo>
                    <a:pt x="553" y="293"/>
                  </a:lnTo>
                  <a:cubicBezTo>
                    <a:pt x="553" y="131"/>
                    <a:pt x="423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4292603" y="1642925"/>
              <a:ext cx="16214" cy="52886"/>
            </a:xfrm>
            <a:custGeom>
              <a:avLst/>
              <a:gdLst/>
              <a:ahLst/>
              <a:cxnLst/>
              <a:rect l="l" t="t" r="r" b="b"/>
              <a:pathLst>
                <a:path w="554" h="1790" extrusionOk="0">
                  <a:moveTo>
                    <a:pt x="293" y="1"/>
                  </a:moveTo>
                  <a:cubicBezTo>
                    <a:pt x="131" y="1"/>
                    <a:pt x="1" y="131"/>
                    <a:pt x="1" y="293"/>
                  </a:cubicBezTo>
                  <a:lnTo>
                    <a:pt x="1" y="1497"/>
                  </a:lnTo>
                  <a:cubicBezTo>
                    <a:pt x="1" y="1659"/>
                    <a:pt x="131" y="1789"/>
                    <a:pt x="293" y="1789"/>
                  </a:cubicBezTo>
                  <a:cubicBezTo>
                    <a:pt x="423" y="1789"/>
                    <a:pt x="553" y="1659"/>
                    <a:pt x="553" y="1497"/>
                  </a:cubicBezTo>
                  <a:lnTo>
                    <a:pt x="553" y="293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4206937" y="1642925"/>
              <a:ext cx="16214" cy="52886"/>
            </a:xfrm>
            <a:custGeom>
              <a:avLst/>
              <a:gdLst/>
              <a:ahLst/>
              <a:cxnLst/>
              <a:rect l="l" t="t" r="r" b="b"/>
              <a:pathLst>
                <a:path w="554" h="1790" extrusionOk="0">
                  <a:moveTo>
                    <a:pt x="294" y="1"/>
                  </a:moveTo>
                  <a:cubicBezTo>
                    <a:pt x="131" y="1"/>
                    <a:pt x="1" y="131"/>
                    <a:pt x="1" y="293"/>
                  </a:cubicBezTo>
                  <a:lnTo>
                    <a:pt x="1" y="1497"/>
                  </a:lnTo>
                  <a:cubicBezTo>
                    <a:pt x="1" y="1659"/>
                    <a:pt x="131" y="1789"/>
                    <a:pt x="294" y="1789"/>
                  </a:cubicBezTo>
                  <a:cubicBezTo>
                    <a:pt x="424" y="1789"/>
                    <a:pt x="554" y="1659"/>
                    <a:pt x="554" y="1497"/>
                  </a:cubicBezTo>
                  <a:lnTo>
                    <a:pt x="554" y="293"/>
                  </a:lnTo>
                  <a:cubicBezTo>
                    <a:pt x="554" y="131"/>
                    <a:pt x="424" y="1"/>
                    <a:pt x="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4121300" y="1642925"/>
              <a:ext cx="16185" cy="52886"/>
            </a:xfrm>
            <a:custGeom>
              <a:avLst/>
              <a:gdLst/>
              <a:ahLst/>
              <a:cxnLst/>
              <a:rect l="l" t="t" r="r" b="b"/>
              <a:pathLst>
                <a:path w="553" h="1790" extrusionOk="0">
                  <a:moveTo>
                    <a:pt x="293" y="1"/>
                  </a:moveTo>
                  <a:cubicBezTo>
                    <a:pt x="130" y="1"/>
                    <a:pt x="0" y="131"/>
                    <a:pt x="0" y="293"/>
                  </a:cubicBezTo>
                  <a:lnTo>
                    <a:pt x="0" y="1497"/>
                  </a:lnTo>
                  <a:cubicBezTo>
                    <a:pt x="0" y="1659"/>
                    <a:pt x="130" y="1789"/>
                    <a:pt x="293" y="1789"/>
                  </a:cubicBezTo>
                  <a:cubicBezTo>
                    <a:pt x="423" y="1789"/>
                    <a:pt x="553" y="1659"/>
                    <a:pt x="553" y="1497"/>
                  </a:cubicBezTo>
                  <a:lnTo>
                    <a:pt x="553" y="293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4221220" y="1728428"/>
              <a:ext cx="156113" cy="16368"/>
            </a:xfrm>
            <a:custGeom>
              <a:avLst/>
              <a:gdLst/>
              <a:ahLst/>
              <a:cxnLst/>
              <a:rect l="l" t="t" r="r" b="b"/>
              <a:pathLst>
                <a:path w="5334" h="554" extrusionOk="0">
                  <a:moveTo>
                    <a:pt x="261" y="1"/>
                  </a:moveTo>
                  <a:cubicBezTo>
                    <a:pt x="131" y="1"/>
                    <a:pt x="1" y="131"/>
                    <a:pt x="1" y="294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5041" y="554"/>
                  </a:lnTo>
                  <a:cubicBezTo>
                    <a:pt x="5204" y="554"/>
                    <a:pt x="5334" y="424"/>
                    <a:pt x="5334" y="294"/>
                  </a:cubicBezTo>
                  <a:cubicBezTo>
                    <a:pt x="5334" y="131"/>
                    <a:pt x="5204" y="1"/>
                    <a:pt x="5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4068004" y="1800488"/>
              <a:ext cx="462573" cy="391087"/>
            </a:xfrm>
            <a:custGeom>
              <a:avLst/>
              <a:gdLst/>
              <a:ahLst/>
              <a:cxnLst/>
              <a:rect l="l" t="t" r="r" b="b"/>
              <a:pathLst>
                <a:path w="15805" h="13237" extrusionOk="0">
                  <a:moveTo>
                    <a:pt x="0" y="1"/>
                  </a:moveTo>
                  <a:lnTo>
                    <a:pt x="0" y="12131"/>
                  </a:lnTo>
                  <a:cubicBezTo>
                    <a:pt x="0" y="12749"/>
                    <a:pt x="488" y="13236"/>
                    <a:pt x="1106" y="13236"/>
                  </a:cubicBezTo>
                  <a:lnTo>
                    <a:pt x="14699" y="13236"/>
                  </a:lnTo>
                  <a:cubicBezTo>
                    <a:pt x="15317" y="13236"/>
                    <a:pt x="15805" y="12749"/>
                    <a:pt x="15805" y="12131"/>
                  </a:cubicBezTo>
                  <a:lnTo>
                    <a:pt x="158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4068004" y="1800488"/>
              <a:ext cx="462573" cy="391087"/>
            </a:xfrm>
            <a:custGeom>
              <a:avLst/>
              <a:gdLst/>
              <a:ahLst/>
              <a:cxnLst/>
              <a:rect l="l" t="t" r="r" b="b"/>
              <a:pathLst>
                <a:path w="15805" h="13237" extrusionOk="0">
                  <a:moveTo>
                    <a:pt x="14699" y="1"/>
                  </a:moveTo>
                  <a:cubicBezTo>
                    <a:pt x="14699" y="911"/>
                    <a:pt x="14699" y="1822"/>
                    <a:pt x="14699" y="2733"/>
                  </a:cubicBezTo>
                  <a:cubicBezTo>
                    <a:pt x="14666" y="7871"/>
                    <a:pt x="10504" y="12066"/>
                    <a:pt x="5366" y="12098"/>
                  </a:cubicBezTo>
                  <a:cubicBezTo>
                    <a:pt x="3577" y="12098"/>
                    <a:pt x="1789" y="12131"/>
                    <a:pt x="0" y="12131"/>
                  </a:cubicBezTo>
                  <a:cubicBezTo>
                    <a:pt x="0" y="12749"/>
                    <a:pt x="488" y="13236"/>
                    <a:pt x="1106" y="13236"/>
                  </a:cubicBezTo>
                  <a:lnTo>
                    <a:pt x="14699" y="13236"/>
                  </a:lnTo>
                  <a:cubicBezTo>
                    <a:pt x="15317" y="13236"/>
                    <a:pt x="15805" y="12749"/>
                    <a:pt x="15805" y="12131"/>
                  </a:cubicBezTo>
                  <a:lnTo>
                    <a:pt x="15805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321168" y="2007067"/>
              <a:ext cx="61871" cy="57229"/>
            </a:xfrm>
            <a:custGeom>
              <a:avLst/>
              <a:gdLst/>
              <a:ahLst/>
              <a:cxnLst/>
              <a:rect l="l" t="t" r="r" b="b"/>
              <a:pathLst>
                <a:path w="2114" h="1937" extrusionOk="0">
                  <a:moveTo>
                    <a:pt x="1041" y="1"/>
                  </a:moveTo>
                  <a:cubicBezTo>
                    <a:pt x="976" y="1"/>
                    <a:pt x="911" y="33"/>
                    <a:pt x="878" y="98"/>
                  </a:cubicBezTo>
                  <a:lnTo>
                    <a:pt x="716" y="456"/>
                  </a:lnTo>
                  <a:cubicBezTo>
                    <a:pt x="683" y="521"/>
                    <a:pt x="651" y="553"/>
                    <a:pt x="586" y="553"/>
                  </a:cubicBezTo>
                  <a:lnTo>
                    <a:pt x="195" y="618"/>
                  </a:lnTo>
                  <a:cubicBezTo>
                    <a:pt x="65" y="618"/>
                    <a:pt x="0" y="814"/>
                    <a:pt x="98" y="911"/>
                  </a:cubicBezTo>
                  <a:lnTo>
                    <a:pt x="390" y="1171"/>
                  </a:lnTo>
                  <a:cubicBezTo>
                    <a:pt x="423" y="1204"/>
                    <a:pt x="423" y="1269"/>
                    <a:pt x="423" y="1334"/>
                  </a:cubicBezTo>
                  <a:lnTo>
                    <a:pt x="358" y="1724"/>
                  </a:lnTo>
                  <a:cubicBezTo>
                    <a:pt x="358" y="1830"/>
                    <a:pt x="445" y="1937"/>
                    <a:pt x="547" y="1937"/>
                  </a:cubicBezTo>
                  <a:cubicBezTo>
                    <a:pt x="570" y="1937"/>
                    <a:pt x="594" y="1931"/>
                    <a:pt x="618" y="1919"/>
                  </a:cubicBezTo>
                  <a:lnTo>
                    <a:pt x="976" y="1724"/>
                  </a:lnTo>
                  <a:cubicBezTo>
                    <a:pt x="992" y="1708"/>
                    <a:pt x="1016" y="1700"/>
                    <a:pt x="1045" y="1700"/>
                  </a:cubicBezTo>
                  <a:cubicBezTo>
                    <a:pt x="1073" y="1700"/>
                    <a:pt x="1106" y="1708"/>
                    <a:pt x="1138" y="1724"/>
                  </a:cubicBezTo>
                  <a:lnTo>
                    <a:pt x="1464" y="1919"/>
                  </a:lnTo>
                  <a:cubicBezTo>
                    <a:pt x="1487" y="1931"/>
                    <a:pt x="1512" y="1937"/>
                    <a:pt x="1537" y="1937"/>
                  </a:cubicBezTo>
                  <a:cubicBezTo>
                    <a:pt x="1647" y="1937"/>
                    <a:pt x="1750" y="1830"/>
                    <a:pt x="1724" y="1724"/>
                  </a:cubicBezTo>
                  <a:lnTo>
                    <a:pt x="1659" y="1334"/>
                  </a:lnTo>
                  <a:cubicBezTo>
                    <a:pt x="1659" y="1269"/>
                    <a:pt x="1691" y="1204"/>
                    <a:pt x="1724" y="1171"/>
                  </a:cubicBezTo>
                  <a:lnTo>
                    <a:pt x="1984" y="911"/>
                  </a:lnTo>
                  <a:cubicBezTo>
                    <a:pt x="2114" y="814"/>
                    <a:pt x="2049" y="618"/>
                    <a:pt x="1886" y="618"/>
                  </a:cubicBezTo>
                  <a:lnTo>
                    <a:pt x="1529" y="553"/>
                  </a:lnTo>
                  <a:cubicBezTo>
                    <a:pt x="1464" y="553"/>
                    <a:pt x="1399" y="521"/>
                    <a:pt x="1366" y="456"/>
                  </a:cubicBezTo>
                  <a:lnTo>
                    <a:pt x="1203" y="98"/>
                  </a:lnTo>
                  <a:cubicBezTo>
                    <a:pt x="1171" y="33"/>
                    <a:pt x="1106" y="1"/>
                    <a:pt x="10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4342094" y="2007067"/>
              <a:ext cx="40945" cy="57229"/>
            </a:xfrm>
            <a:custGeom>
              <a:avLst/>
              <a:gdLst/>
              <a:ahLst/>
              <a:cxnLst/>
              <a:rect l="l" t="t" r="r" b="b"/>
              <a:pathLst>
                <a:path w="1399" h="1937" extrusionOk="0">
                  <a:moveTo>
                    <a:pt x="326" y="1"/>
                  </a:moveTo>
                  <a:cubicBezTo>
                    <a:pt x="261" y="1"/>
                    <a:pt x="196" y="33"/>
                    <a:pt x="163" y="98"/>
                  </a:cubicBezTo>
                  <a:lnTo>
                    <a:pt x="1" y="456"/>
                  </a:lnTo>
                  <a:lnTo>
                    <a:pt x="131" y="651"/>
                  </a:lnTo>
                  <a:cubicBezTo>
                    <a:pt x="131" y="716"/>
                    <a:pt x="196" y="749"/>
                    <a:pt x="261" y="749"/>
                  </a:cubicBezTo>
                  <a:cubicBezTo>
                    <a:pt x="553" y="781"/>
                    <a:pt x="684" y="1171"/>
                    <a:pt x="456" y="1366"/>
                  </a:cubicBezTo>
                  <a:cubicBezTo>
                    <a:pt x="423" y="1399"/>
                    <a:pt x="391" y="1464"/>
                    <a:pt x="391" y="1529"/>
                  </a:cubicBezTo>
                  <a:lnTo>
                    <a:pt x="423" y="1724"/>
                  </a:lnTo>
                  <a:lnTo>
                    <a:pt x="749" y="1919"/>
                  </a:lnTo>
                  <a:cubicBezTo>
                    <a:pt x="772" y="1931"/>
                    <a:pt x="797" y="1937"/>
                    <a:pt x="822" y="1937"/>
                  </a:cubicBezTo>
                  <a:cubicBezTo>
                    <a:pt x="932" y="1937"/>
                    <a:pt x="1035" y="1830"/>
                    <a:pt x="1009" y="1724"/>
                  </a:cubicBezTo>
                  <a:lnTo>
                    <a:pt x="944" y="1334"/>
                  </a:lnTo>
                  <a:cubicBezTo>
                    <a:pt x="944" y="1269"/>
                    <a:pt x="944" y="1236"/>
                    <a:pt x="1009" y="1171"/>
                  </a:cubicBezTo>
                  <a:lnTo>
                    <a:pt x="1269" y="911"/>
                  </a:lnTo>
                  <a:cubicBezTo>
                    <a:pt x="1399" y="814"/>
                    <a:pt x="1334" y="618"/>
                    <a:pt x="1171" y="618"/>
                  </a:cubicBezTo>
                  <a:lnTo>
                    <a:pt x="814" y="553"/>
                  </a:lnTo>
                  <a:cubicBezTo>
                    <a:pt x="749" y="553"/>
                    <a:pt x="684" y="521"/>
                    <a:pt x="651" y="456"/>
                  </a:cubicBezTo>
                  <a:lnTo>
                    <a:pt x="488" y="98"/>
                  </a:lnTo>
                  <a:cubicBezTo>
                    <a:pt x="456" y="33"/>
                    <a:pt x="391" y="1"/>
                    <a:pt x="326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4115564" y="1849503"/>
              <a:ext cx="48584" cy="4901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46" y="0"/>
                  </a:moveTo>
                  <a:cubicBezTo>
                    <a:pt x="391" y="0"/>
                    <a:pt x="1" y="358"/>
                    <a:pt x="1" y="813"/>
                  </a:cubicBezTo>
                  <a:cubicBezTo>
                    <a:pt x="1" y="1269"/>
                    <a:pt x="391" y="1659"/>
                    <a:pt x="846" y="1659"/>
                  </a:cubicBezTo>
                  <a:cubicBezTo>
                    <a:pt x="1302" y="1659"/>
                    <a:pt x="1659" y="1269"/>
                    <a:pt x="1659" y="813"/>
                  </a:cubicBezTo>
                  <a:cubicBezTo>
                    <a:pt x="1659" y="358"/>
                    <a:pt x="1302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4222186" y="1849503"/>
              <a:ext cx="48555" cy="4901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13" y="0"/>
                  </a:moveTo>
                  <a:cubicBezTo>
                    <a:pt x="358" y="0"/>
                    <a:pt x="0" y="358"/>
                    <a:pt x="0" y="813"/>
                  </a:cubicBezTo>
                  <a:cubicBezTo>
                    <a:pt x="0" y="1269"/>
                    <a:pt x="358" y="1659"/>
                    <a:pt x="813" y="1659"/>
                  </a:cubicBezTo>
                  <a:cubicBezTo>
                    <a:pt x="1268" y="1659"/>
                    <a:pt x="1659" y="1269"/>
                    <a:pt x="1659" y="813"/>
                  </a:cubicBezTo>
                  <a:cubicBezTo>
                    <a:pt x="1659" y="358"/>
                    <a:pt x="1268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4327812" y="1849503"/>
              <a:ext cx="48584" cy="4901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14" y="0"/>
                  </a:moveTo>
                  <a:cubicBezTo>
                    <a:pt x="359" y="0"/>
                    <a:pt x="1" y="358"/>
                    <a:pt x="1" y="813"/>
                  </a:cubicBezTo>
                  <a:cubicBezTo>
                    <a:pt x="1" y="1269"/>
                    <a:pt x="359" y="1659"/>
                    <a:pt x="814" y="1659"/>
                  </a:cubicBezTo>
                  <a:cubicBezTo>
                    <a:pt x="1269" y="1659"/>
                    <a:pt x="1659" y="1269"/>
                    <a:pt x="1659" y="813"/>
                  </a:cubicBezTo>
                  <a:cubicBezTo>
                    <a:pt x="1659" y="358"/>
                    <a:pt x="1269" y="0"/>
                    <a:pt x="8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4433468" y="1849503"/>
              <a:ext cx="48584" cy="4901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14" y="0"/>
                  </a:moveTo>
                  <a:cubicBezTo>
                    <a:pt x="358" y="0"/>
                    <a:pt x="1" y="358"/>
                    <a:pt x="1" y="813"/>
                  </a:cubicBezTo>
                  <a:cubicBezTo>
                    <a:pt x="1" y="1269"/>
                    <a:pt x="358" y="1659"/>
                    <a:pt x="814" y="1659"/>
                  </a:cubicBezTo>
                  <a:cubicBezTo>
                    <a:pt x="1301" y="1659"/>
                    <a:pt x="1659" y="1269"/>
                    <a:pt x="1659" y="813"/>
                  </a:cubicBezTo>
                  <a:cubicBezTo>
                    <a:pt x="1659" y="358"/>
                    <a:pt x="1301" y="0"/>
                    <a:pt x="8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4115564" y="1931166"/>
              <a:ext cx="48584" cy="49045"/>
            </a:xfrm>
            <a:custGeom>
              <a:avLst/>
              <a:gdLst/>
              <a:ahLst/>
              <a:cxnLst/>
              <a:rect l="l" t="t" r="r" b="b"/>
              <a:pathLst>
                <a:path w="1660" h="1660" extrusionOk="0">
                  <a:moveTo>
                    <a:pt x="846" y="1"/>
                  </a:moveTo>
                  <a:cubicBezTo>
                    <a:pt x="391" y="1"/>
                    <a:pt x="1" y="358"/>
                    <a:pt x="1" y="814"/>
                  </a:cubicBezTo>
                  <a:cubicBezTo>
                    <a:pt x="1" y="1269"/>
                    <a:pt x="391" y="1659"/>
                    <a:pt x="846" y="1659"/>
                  </a:cubicBezTo>
                  <a:cubicBezTo>
                    <a:pt x="1302" y="1659"/>
                    <a:pt x="1659" y="1269"/>
                    <a:pt x="1659" y="814"/>
                  </a:cubicBezTo>
                  <a:cubicBezTo>
                    <a:pt x="1659" y="358"/>
                    <a:pt x="1302" y="1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4222186" y="1931166"/>
              <a:ext cx="48555" cy="49045"/>
            </a:xfrm>
            <a:custGeom>
              <a:avLst/>
              <a:gdLst/>
              <a:ahLst/>
              <a:cxnLst/>
              <a:rect l="l" t="t" r="r" b="b"/>
              <a:pathLst>
                <a:path w="1659" h="1660" extrusionOk="0">
                  <a:moveTo>
                    <a:pt x="813" y="1"/>
                  </a:moveTo>
                  <a:cubicBezTo>
                    <a:pt x="358" y="1"/>
                    <a:pt x="0" y="358"/>
                    <a:pt x="0" y="814"/>
                  </a:cubicBezTo>
                  <a:cubicBezTo>
                    <a:pt x="0" y="1269"/>
                    <a:pt x="358" y="1659"/>
                    <a:pt x="813" y="1659"/>
                  </a:cubicBezTo>
                  <a:cubicBezTo>
                    <a:pt x="1268" y="1659"/>
                    <a:pt x="1659" y="1269"/>
                    <a:pt x="1659" y="814"/>
                  </a:cubicBezTo>
                  <a:cubicBezTo>
                    <a:pt x="1659" y="358"/>
                    <a:pt x="1268" y="1"/>
                    <a:pt x="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4327812" y="1931166"/>
              <a:ext cx="48584" cy="49045"/>
            </a:xfrm>
            <a:custGeom>
              <a:avLst/>
              <a:gdLst/>
              <a:ahLst/>
              <a:cxnLst/>
              <a:rect l="l" t="t" r="r" b="b"/>
              <a:pathLst>
                <a:path w="1660" h="1660" extrusionOk="0">
                  <a:moveTo>
                    <a:pt x="814" y="1"/>
                  </a:moveTo>
                  <a:cubicBezTo>
                    <a:pt x="359" y="1"/>
                    <a:pt x="1" y="358"/>
                    <a:pt x="1" y="814"/>
                  </a:cubicBezTo>
                  <a:cubicBezTo>
                    <a:pt x="1" y="1269"/>
                    <a:pt x="359" y="1659"/>
                    <a:pt x="814" y="1659"/>
                  </a:cubicBezTo>
                  <a:cubicBezTo>
                    <a:pt x="1269" y="1659"/>
                    <a:pt x="1659" y="1269"/>
                    <a:pt x="1659" y="814"/>
                  </a:cubicBezTo>
                  <a:cubicBezTo>
                    <a:pt x="1659" y="358"/>
                    <a:pt x="1269" y="1"/>
                    <a:pt x="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4433468" y="1931166"/>
              <a:ext cx="48584" cy="49045"/>
            </a:xfrm>
            <a:custGeom>
              <a:avLst/>
              <a:gdLst/>
              <a:ahLst/>
              <a:cxnLst/>
              <a:rect l="l" t="t" r="r" b="b"/>
              <a:pathLst>
                <a:path w="1660" h="1660" extrusionOk="0">
                  <a:moveTo>
                    <a:pt x="814" y="1"/>
                  </a:moveTo>
                  <a:cubicBezTo>
                    <a:pt x="358" y="1"/>
                    <a:pt x="1" y="358"/>
                    <a:pt x="1" y="814"/>
                  </a:cubicBezTo>
                  <a:cubicBezTo>
                    <a:pt x="1" y="1269"/>
                    <a:pt x="358" y="1659"/>
                    <a:pt x="814" y="1659"/>
                  </a:cubicBezTo>
                  <a:cubicBezTo>
                    <a:pt x="1301" y="1659"/>
                    <a:pt x="1659" y="1269"/>
                    <a:pt x="1659" y="814"/>
                  </a:cubicBezTo>
                  <a:cubicBezTo>
                    <a:pt x="1659" y="358"/>
                    <a:pt x="1301" y="1"/>
                    <a:pt x="8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4115564" y="2011883"/>
              <a:ext cx="48584" cy="4901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46" y="0"/>
                  </a:moveTo>
                  <a:cubicBezTo>
                    <a:pt x="391" y="0"/>
                    <a:pt x="1" y="390"/>
                    <a:pt x="1" y="846"/>
                  </a:cubicBezTo>
                  <a:cubicBezTo>
                    <a:pt x="1" y="1301"/>
                    <a:pt x="391" y="1659"/>
                    <a:pt x="846" y="1659"/>
                  </a:cubicBezTo>
                  <a:cubicBezTo>
                    <a:pt x="1302" y="1659"/>
                    <a:pt x="1659" y="1301"/>
                    <a:pt x="1659" y="846"/>
                  </a:cubicBezTo>
                  <a:cubicBezTo>
                    <a:pt x="1659" y="390"/>
                    <a:pt x="1302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4222186" y="2011883"/>
              <a:ext cx="48555" cy="4901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13" y="0"/>
                  </a:moveTo>
                  <a:cubicBezTo>
                    <a:pt x="358" y="0"/>
                    <a:pt x="0" y="390"/>
                    <a:pt x="0" y="846"/>
                  </a:cubicBezTo>
                  <a:cubicBezTo>
                    <a:pt x="0" y="1301"/>
                    <a:pt x="358" y="1659"/>
                    <a:pt x="813" y="1659"/>
                  </a:cubicBezTo>
                  <a:cubicBezTo>
                    <a:pt x="1268" y="1659"/>
                    <a:pt x="1659" y="1301"/>
                    <a:pt x="1659" y="846"/>
                  </a:cubicBezTo>
                  <a:cubicBezTo>
                    <a:pt x="1659" y="390"/>
                    <a:pt x="1268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4433468" y="2011883"/>
              <a:ext cx="48584" cy="4901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14" y="0"/>
                  </a:moveTo>
                  <a:cubicBezTo>
                    <a:pt x="358" y="0"/>
                    <a:pt x="1" y="390"/>
                    <a:pt x="1" y="846"/>
                  </a:cubicBezTo>
                  <a:cubicBezTo>
                    <a:pt x="1" y="1301"/>
                    <a:pt x="358" y="1659"/>
                    <a:pt x="814" y="1659"/>
                  </a:cubicBezTo>
                  <a:cubicBezTo>
                    <a:pt x="1301" y="1659"/>
                    <a:pt x="1659" y="1301"/>
                    <a:pt x="1659" y="846"/>
                  </a:cubicBezTo>
                  <a:cubicBezTo>
                    <a:pt x="1659" y="390"/>
                    <a:pt x="1301" y="0"/>
                    <a:pt x="8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4439175" y="2012828"/>
              <a:ext cx="42877" cy="48070"/>
            </a:xfrm>
            <a:custGeom>
              <a:avLst/>
              <a:gdLst/>
              <a:ahLst/>
              <a:cxnLst/>
              <a:rect l="l" t="t" r="r" b="b"/>
              <a:pathLst>
                <a:path w="1465" h="1627" extrusionOk="0">
                  <a:moveTo>
                    <a:pt x="846" y="1"/>
                  </a:moveTo>
                  <a:cubicBezTo>
                    <a:pt x="619" y="489"/>
                    <a:pt x="326" y="911"/>
                    <a:pt x="1" y="1334"/>
                  </a:cubicBezTo>
                  <a:cubicBezTo>
                    <a:pt x="131" y="1529"/>
                    <a:pt x="358" y="1627"/>
                    <a:pt x="619" y="1627"/>
                  </a:cubicBezTo>
                  <a:cubicBezTo>
                    <a:pt x="1074" y="1627"/>
                    <a:pt x="1464" y="1269"/>
                    <a:pt x="1464" y="814"/>
                  </a:cubicBezTo>
                  <a:cubicBezTo>
                    <a:pt x="1464" y="423"/>
                    <a:pt x="1204" y="98"/>
                    <a:pt x="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4115564" y="2093545"/>
              <a:ext cx="48584" cy="4901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46" y="0"/>
                  </a:moveTo>
                  <a:cubicBezTo>
                    <a:pt x="391" y="0"/>
                    <a:pt x="1" y="391"/>
                    <a:pt x="1" y="846"/>
                  </a:cubicBezTo>
                  <a:cubicBezTo>
                    <a:pt x="1" y="1301"/>
                    <a:pt x="391" y="1659"/>
                    <a:pt x="846" y="1659"/>
                  </a:cubicBezTo>
                  <a:cubicBezTo>
                    <a:pt x="1302" y="1659"/>
                    <a:pt x="1659" y="1301"/>
                    <a:pt x="1659" y="846"/>
                  </a:cubicBezTo>
                  <a:cubicBezTo>
                    <a:pt x="1659" y="391"/>
                    <a:pt x="1302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4222186" y="2093545"/>
              <a:ext cx="48555" cy="4901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813" y="0"/>
                  </a:moveTo>
                  <a:cubicBezTo>
                    <a:pt x="358" y="0"/>
                    <a:pt x="0" y="391"/>
                    <a:pt x="0" y="846"/>
                  </a:cubicBezTo>
                  <a:cubicBezTo>
                    <a:pt x="0" y="1301"/>
                    <a:pt x="358" y="1659"/>
                    <a:pt x="813" y="1659"/>
                  </a:cubicBezTo>
                  <a:cubicBezTo>
                    <a:pt x="1268" y="1659"/>
                    <a:pt x="1659" y="1301"/>
                    <a:pt x="1659" y="846"/>
                  </a:cubicBezTo>
                  <a:cubicBezTo>
                    <a:pt x="1659" y="391"/>
                    <a:pt x="1268" y="0"/>
                    <a:pt x="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4327812" y="2093545"/>
              <a:ext cx="48584" cy="4901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14" y="0"/>
                  </a:moveTo>
                  <a:cubicBezTo>
                    <a:pt x="359" y="0"/>
                    <a:pt x="1" y="391"/>
                    <a:pt x="1" y="846"/>
                  </a:cubicBezTo>
                  <a:cubicBezTo>
                    <a:pt x="1" y="1301"/>
                    <a:pt x="359" y="1659"/>
                    <a:pt x="814" y="1659"/>
                  </a:cubicBezTo>
                  <a:cubicBezTo>
                    <a:pt x="1269" y="1659"/>
                    <a:pt x="1659" y="1301"/>
                    <a:pt x="1659" y="846"/>
                  </a:cubicBezTo>
                  <a:cubicBezTo>
                    <a:pt x="1659" y="391"/>
                    <a:pt x="1269" y="0"/>
                    <a:pt x="8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333519" y="2110829"/>
              <a:ext cx="42877" cy="31731"/>
            </a:xfrm>
            <a:custGeom>
              <a:avLst/>
              <a:gdLst/>
              <a:ahLst/>
              <a:cxnLst/>
              <a:rect l="l" t="t" r="r" b="b"/>
              <a:pathLst>
                <a:path w="1465" h="1074" extrusionOk="0">
                  <a:moveTo>
                    <a:pt x="1432" y="1"/>
                  </a:moveTo>
                  <a:cubicBezTo>
                    <a:pt x="977" y="293"/>
                    <a:pt x="489" y="586"/>
                    <a:pt x="1" y="781"/>
                  </a:cubicBezTo>
                  <a:cubicBezTo>
                    <a:pt x="164" y="976"/>
                    <a:pt x="391" y="1074"/>
                    <a:pt x="619" y="1074"/>
                  </a:cubicBezTo>
                  <a:cubicBezTo>
                    <a:pt x="1074" y="1074"/>
                    <a:pt x="1464" y="716"/>
                    <a:pt x="1464" y="261"/>
                  </a:cubicBezTo>
                  <a:cubicBezTo>
                    <a:pt x="1464" y="163"/>
                    <a:pt x="1432" y="98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4433468" y="2093545"/>
              <a:ext cx="48584" cy="49015"/>
            </a:xfrm>
            <a:custGeom>
              <a:avLst/>
              <a:gdLst/>
              <a:ahLst/>
              <a:cxnLst/>
              <a:rect l="l" t="t" r="r" b="b"/>
              <a:pathLst>
                <a:path w="1660" h="1659" extrusionOk="0">
                  <a:moveTo>
                    <a:pt x="814" y="0"/>
                  </a:moveTo>
                  <a:cubicBezTo>
                    <a:pt x="358" y="0"/>
                    <a:pt x="1" y="391"/>
                    <a:pt x="1" y="846"/>
                  </a:cubicBezTo>
                  <a:cubicBezTo>
                    <a:pt x="1" y="1301"/>
                    <a:pt x="358" y="1659"/>
                    <a:pt x="814" y="1659"/>
                  </a:cubicBezTo>
                  <a:cubicBezTo>
                    <a:pt x="1301" y="1659"/>
                    <a:pt x="1659" y="1301"/>
                    <a:pt x="1659" y="846"/>
                  </a:cubicBezTo>
                  <a:cubicBezTo>
                    <a:pt x="1659" y="391"/>
                    <a:pt x="1301" y="0"/>
                    <a:pt x="8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05" y="1440748"/>
            <a:ext cx="547448" cy="82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dirty="0" smtClean="0"/>
              <a:t>Kalendari i afateve</a:t>
            </a:r>
            <a:endParaRPr dirty="0"/>
          </a:p>
        </p:txBody>
      </p:sp>
      <p:grpSp>
        <p:nvGrpSpPr>
          <p:cNvPr id="574" name="Google Shape;574;p22"/>
          <p:cNvGrpSpPr/>
          <p:nvPr/>
        </p:nvGrpSpPr>
        <p:grpSpPr>
          <a:xfrm>
            <a:off x="-138434" y="2454375"/>
            <a:ext cx="2079582" cy="1062553"/>
            <a:chOff x="266815" y="2454375"/>
            <a:chExt cx="2079582" cy="1062553"/>
          </a:xfrm>
        </p:grpSpPr>
        <p:sp>
          <p:nvSpPr>
            <p:cNvPr id="575" name="Google Shape;575;p22"/>
            <p:cNvSpPr txBox="1"/>
            <p:nvPr/>
          </p:nvSpPr>
          <p:spPr>
            <a:xfrm>
              <a:off x="457200" y="2454375"/>
              <a:ext cx="1771800" cy="570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5485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Regjistrimi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 anëtarësisë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76" name="Google Shape;576;p22"/>
            <p:cNvSpPr txBox="1"/>
            <p:nvPr/>
          </p:nvSpPr>
          <p:spPr>
            <a:xfrm>
              <a:off x="266815" y="3096628"/>
              <a:ext cx="2079582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17.05.2023 – 17.06.2023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77" name="Google Shape;577;p22"/>
          <p:cNvSpPr/>
          <p:nvPr/>
        </p:nvSpPr>
        <p:spPr>
          <a:xfrm flipH="1">
            <a:off x="579801" y="1457326"/>
            <a:ext cx="716100" cy="71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78" name="Google Shape;578;p22"/>
          <p:cNvGrpSpPr/>
          <p:nvPr/>
        </p:nvGrpSpPr>
        <p:grpSpPr>
          <a:xfrm>
            <a:off x="6389933" y="2598959"/>
            <a:ext cx="1985135" cy="917969"/>
            <a:chOff x="6795182" y="2598959"/>
            <a:chExt cx="1985135" cy="917969"/>
          </a:xfrm>
        </p:grpSpPr>
        <p:sp>
          <p:nvSpPr>
            <p:cNvPr id="579" name="Google Shape;579;p22"/>
            <p:cNvSpPr txBox="1"/>
            <p:nvPr/>
          </p:nvSpPr>
          <p:spPr>
            <a:xfrm>
              <a:off x="6914925" y="2598959"/>
              <a:ext cx="1771800" cy="4263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5485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Fushata zgjedhore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0" name="Google Shape;580;p22"/>
            <p:cNvSpPr txBox="1"/>
            <p:nvPr/>
          </p:nvSpPr>
          <p:spPr>
            <a:xfrm>
              <a:off x="6795182" y="3096628"/>
              <a:ext cx="1985135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26.06.2023 – 30.06.2023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1" name="Google Shape;581;p22"/>
          <p:cNvGrpSpPr/>
          <p:nvPr/>
        </p:nvGrpSpPr>
        <p:grpSpPr>
          <a:xfrm>
            <a:off x="4357101" y="2454375"/>
            <a:ext cx="1771800" cy="1062553"/>
            <a:chOff x="4762350" y="2454375"/>
            <a:chExt cx="1771800" cy="1062553"/>
          </a:xfrm>
        </p:grpSpPr>
        <p:sp>
          <p:nvSpPr>
            <p:cNvPr id="582" name="Google Shape;582;p22"/>
            <p:cNvSpPr txBox="1"/>
            <p:nvPr/>
          </p:nvSpPr>
          <p:spPr>
            <a:xfrm>
              <a:off x="4762350" y="2454375"/>
              <a:ext cx="1771800" cy="570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5485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Afati i ankesave</a:t>
              </a:r>
              <a:endParaRPr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3" name="Google Shape;583;p22"/>
            <p:cNvSpPr txBox="1"/>
            <p:nvPr/>
          </p:nvSpPr>
          <p:spPr>
            <a:xfrm>
              <a:off x="4762350" y="3096628"/>
              <a:ext cx="17718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24.06.2023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4" name="Google Shape;584;p22"/>
          <p:cNvGrpSpPr/>
          <p:nvPr/>
        </p:nvGrpSpPr>
        <p:grpSpPr>
          <a:xfrm>
            <a:off x="2076413" y="2454375"/>
            <a:ext cx="2017309" cy="1062553"/>
            <a:chOff x="2481662" y="2454375"/>
            <a:chExt cx="2017309" cy="1062553"/>
          </a:xfrm>
        </p:grpSpPr>
        <p:sp>
          <p:nvSpPr>
            <p:cNvPr id="585" name="Google Shape;585;p22"/>
            <p:cNvSpPr txBox="1"/>
            <p:nvPr/>
          </p:nvSpPr>
          <p:spPr>
            <a:xfrm>
              <a:off x="2609775" y="2454375"/>
              <a:ext cx="1771800" cy="4899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5485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Kandidimi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6" name="Google Shape;586;p22"/>
            <p:cNvSpPr txBox="1"/>
            <p:nvPr/>
          </p:nvSpPr>
          <p:spPr>
            <a:xfrm>
              <a:off x="2481662" y="3096628"/>
              <a:ext cx="2017309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17.06.2023 – 22.06.2023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7" name="Google Shape;587;p22"/>
          <p:cNvGrpSpPr/>
          <p:nvPr/>
        </p:nvGrpSpPr>
        <p:grpSpPr>
          <a:xfrm>
            <a:off x="994290" y="3722500"/>
            <a:ext cx="1974645" cy="1062553"/>
            <a:chOff x="1399539" y="3722500"/>
            <a:chExt cx="1974645" cy="1062553"/>
          </a:xfrm>
        </p:grpSpPr>
        <p:sp>
          <p:nvSpPr>
            <p:cNvPr id="588" name="Google Shape;588;p22"/>
            <p:cNvSpPr txBox="1"/>
            <p:nvPr/>
          </p:nvSpPr>
          <p:spPr>
            <a:xfrm>
              <a:off x="1533488" y="3722500"/>
              <a:ext cx="1771800" cy="570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5485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Verifikimi i anëtarësisë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89" name="Google Shape;589;p22"/>
            <p:cNvSpPr txBox="1"/>
            <p:nvPr/>
          </p:nvSpPr>
          <p:spPr>
            <a:xfrm>
              <a:off x="1399539" y="4364753"/>
              <a:ext cx="1974645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18.06.2023 – 22.06.2023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0" name="Google Shape;590;p22"/>
          <p:cNvGrpSpPr/>
          <p:nvPr/>
        </p:nvGrpSpPr>
        <p:grpSpPr>
          <a:xfrm>
            <a:off x="5329479" y="3722500"/>
            <a:ext cx="1771800" cy="1062553"/>
            <a:chOff x="5838638" y="3722500"/>
            <a:chExt cx="1771800" cy="1062553"/>
          </a:xfrm>
        </p:grpSpPr>
        <p:sp>
          <p:nvSpPr>
            <p:cNvPr id="591" name="Google Shape;591;p22"/>
            <p:cNvSpPr txBox="1"/>
            <p:nvPr/>
          </p:nvSpPr>
          <p:spPr>
            <a:xfrm>
              <a:off x="5838638" y="3722500"/>
              <a:ext cx="1771800" cy="570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5485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Shpallja e kandidaturave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2" name="Google Shape;592;p22"/>
            <p:cNvSpPr txBox="1"/>
            <p:nvPr/>
          </p:nvSpPr>
          <p:spPr>
            <a:xfrm>
              <a:off x="5838638" y="4364753"/>
              <a:ext cx="17718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25.06.2023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3" name="Google Shape;593;p22"/>
          <p:cNvGrpSpPr/>
          <p:nvPr/>
        </p:nvGrpSpPr>
        <p:grpSpPr>
          <a:xfrm>
            <a:off x="3280814" y="3722500"/>
            <a:ext cx="1771800" cy="1062553"/>
            <a:chOff x="3686063" y="3722500"/>
            <a:chExt cx="1771800" cy="1062553"/>
          </a:xfrm>
        </p:grpSpPr>
        <p:sp>
          <p:nvSpPr>
            <p:cNvPr id="594" name="Google Shape;594;p22"/>
            <p:cNvSpPr txBox="1"/>
            <p:nvPr/>
          </p:nvSpPr>
          <p:spPr>
            <a:xfrm>
              <a:off x="3686063" y="3722500"/>
              <a:ext cx="1771800" cy="570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5485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Verifikimi i kandidaturave</a:t>
              </a:r>
              <a:endParaRPr sz="15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5" name="Google Shape;595;p22"/>
            <p:cNvSpPr txBox="1"/>
            <p:nvPr/>
          </p:nvSpPr>
          <p:spPr>
            <a:xfrm>
              <a:off x="3686063" y="4364753"/>
              <a:ext cx="17718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23.06.2023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6" name="Google Shape;596;p22"/>
          <p:cNvSpPr/>
          <p:nvPr/>
        </p:nvSpPr>
        <p:spPr>
          <a:xfrm flipH="1">
            <a:off x="7037526" y="1457326"/>
            <a:ext cx="716100" cy="716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7" name="Google Shape;597;p22"/>
          <p:cNvSpPr/>
          <p:nvPr/>
        </p:nvSpPr>
        <p:spPr>
          <a:xfrm flipH="1">
            <a:off x="4884951" y="1457326"/>
            <a:ext cx="716100" cy="71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8" name="Google Shape;598;p22"/>
          <p:cNvSpPr/>
          <p:nvPr/>
        </p:nvSpPr>
        <p:spPr>
          <a:xfrm flipH="1">
            <a:off x="3808664" y="1457326"/>
            <a:ext cx="716100" cy="71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9" name="Google Shape;599;p22"/>
          <p:cNvSpPr/>
          <p:nvPr/>
        </p:nvSpPr>
        <p:spPr>
          <a:xfrm flipH="1">
            <a:off x="2732376" y="1457326"/>
            <a:ext cx="716100" cy="7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0" name="Google Shape;600;p22"/>
          <p:cNvSpPr/>
          <p:nvPr/>
        </p:nvSpPr>
        <p:spPr>
          <a:xfrm flipH="1">
            <a:off x="1656089" y="1457326"/>
            <a:ext cx="716100" cy="716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1" name="Google Shape;601;p22"/>
          <p:cNvSpPr/>
          <p:nvPr/>
        </p:nvSpPr>
        <p:spPr>
          <a:xfrm flipH="1">
            <a:off x="5961239" y="1457326"/>
            <a:ext cx="716100" cy="716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602" name="Google Shape;602;p22"/>
          <p:cNvCxnSpPr>
            <a:stCxn id="577" idx="4"/>
            <a:endCxn id="575" idx="0"/>
          </p:cNvCxnSpPr>
          <p:nvPr/>
        </p:nvCxnSpPr>
        <p:spPr>
          <a:xfrm>
            <a:off x="937851" y="2173426"/>
            <a:ext cx="0" cy="28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22"/>
          <p:cNvCxnSpPr>
            <a:stCxn id="599" idx="4"/>
            <a:endCxn id="585" idx="0"/>
          </p:cNvCxnSpPr>
          <p:nvPr/>
        </p:nvCxnSpPr>
        <p:spPr>
          <a:xfrm>
            <a:off x="3090426" y="2173426"/>
            <a:ext cx="0" cy="2809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22"/>
          <p:cNvCxnSpPr>
            <a:stCxn id="597" idx="4"/>
            <a:endCxn id="582" idx="0"/>
          </p:cNvCxnSpPr>
          <p:nvPr/>
        </p:nvCxnSpPr>
        <p:spPr>
          <a:xfrm>
            <a:off x="5243001" y="2173426"/>
            <a:ext cx="0" cy="28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22"/>
          <p:cNvCxnSpPr>
            <a:stCxn id="596" idx="4"/>
            <a:endCxn id="579" idx="0"/>
          </p:cNvCxnSpPr>
          <p:nvPr/>
        </p:nvCxnSpPr>
        <p:spPr>
          <a:xfrm>
            <a:off x="7395576" y="2173426"/>
            <a:ext cx="0" cy="42553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22"/>
          <p:cNvCxnSpPr>
            <a:stCxn id="600" idx="4"/>
            <a:endCxn id="588" idx="0"/>
          </p:cNvCxnSpPr>
          <p:nvPr/>
        </p:nvCxnSpPr>
        <p:spPr>
          <a:xfrm>
            <a:off x="2014139" y="2173426"/>
            <a:ext cx="0" cy="1549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22"/>
          <p:cNvCxnSpPr>
            <a:stCxn id="598" idx="4"/>
            <a:endCxn id="594" idx="0"/>
          </p:cNvCxnSpPr>
          <p:nvPr/>
        </p:nvCxnSpPr>
        <p:spPr>
          <a:xfrm>
            <a:off x="4166714" y="2173426"/>
            <a:ext cx="0" cy="1549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22"/>
          <p:cNvCxnSpPr>
            <a:stCxn id="601" idx="4"/>
          </p:cNvCxnSpPr>
          <p:nvPr/>
        </p:nvCxnSpPr>
        <p:spPr>
          <a:xfrm>
            <a:off x="6319289" y="2173426"/>
            <a:ext cx="9737" cy="154907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22"/>
          <p:cNvCxnSpPr>
            <a:stCxn id="577" idx="2"/>
            <a:endCxn id="600" idx="6"/>
          </p:cNvCxnSpPr>
          <p:nvPr/>
        </p:nvCxnSpPr>
        <p:spPr>
          <a:xfrm>
            <a:off x="1295901" y="1815376"/>
            <a:ext cx="36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22"/>
          <p:cNvCxnSpPr>
            <a:stCxn id="600" idx="2"/>
            <a:endCxn id="599" idx="6"/>
          </p:cNvCxnSpPr>
          <p:nvPr/>
        </p:nvCxnSpPr>
        <p:spPr>
          <a:xfrm>
            <a:off x="2372189" y="1815376"/>
            <a:ext cx="36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22"/>
          <p:cNvCxnSpPr>
            <a:stCxn id="599" idx="2"/>
            <a:endCxn id="598" idx="6"/>
          </p:cNvCxnSpPr>
          <p:nvPr/>
        </p:nvCxnSpPr>
        <p:spPr>
          <a:xfrm>
            <a:off x="3448476" y="1815376"/>
            <a:ext cx="36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22"/>
          <p:cNvCxnSpPr>
            <a:stCxn id="598" idx="2"/>
            <a:endCxn id="597" idx="6"/>
          </p:cNvCxnSpPr>
          <p:nvPr/>
        </p:nvCxnSpPr>
        <p:spPr>
          <a:xfrm>
            <a:off x="4524764" y="1815376"/>
            <a:ext cx="36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22"/>
          <p:cNvCxnSpPr>
            <a:stCxn id="597" idx="2"/>
            <a:endCxn id="601" idx="6"/>
          </p:cNvCxnSpPr>
          <p:nvPr/>
        </p:nvCxnSpPr>
        <p:spPr>
          <a:xfrm>
            <a:off x="5601051" y="1815376"/>
            <a:ext cx="36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22"/>
          <p:cNvCxnSpPr>
            <a:stCxn id="601" idx="2"/>
            <a:endCxn id="596" idx="6"/>
          </p:cNvCxnSpPr>
          <p:nvPr/>
        </p:nvCxnSpPr>
        <p:spPr>
          <a:xfrm>
            <a:off x="6677339" y="1815376"/>
            <a:ext cx="360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22"/>
          <p:cNvCxnSpPr>
            <a:stCxn id="596" idx="2"/>
          </p:cNvCxnSpPr>
          <p:nvPr/>
        </p:nvCxnSpPr>
        <p:spPr>
          <a:xfrm>
            <a:off x="7753626" y="1815376"/>
            <a:ext cx="1301601" cy="2473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16" name="Google Shape;616;p22"/>
          <p:cNvCxnSpPr>
            <a:stCxn id="577" idx="6"/>
          </p:cNvCxnSpPr>
          <p:nvPr/>
        </p:nvCxnSpPr>
        <p:spPr>
          <a:xfrm rot="10800000">
            <a:off x="53901" y="1815376"/>
            <a:ext cx="525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17" name="Google Shape;617;p22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15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Proçesi </a:t>
            </a:r>
            <a:r>
              <a:rPr lang="en-US" sz="15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para</a:t>
            </a:r>
            <a:r>
              <a:rPr lang="sq-AL" sz="15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zgjedhorë</a:t>
            </a:r>
            <a:endParaRPr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18" name="Google Shape;618;p22"/>
          <p:cNvGrpSpPr/>
          <p:nvPr/>
        </p:nvGrpSpPr>
        <p:grpSpPr>
          <a:xfrm>
            <a:off x="6118698" y="1609629"/>
            <a:ext cx="401180" cy="411494"/>
            <a:chOff x="6222288" y="2856550"/>
            <a:chExt cx="456925" cy="464650"/>
          </a:xfrm>
        </p:grpSpPr>
        <p:sp>
          <p:nvSpPr>
            <p:cNvPr id="619" name="Google Shape;619;p22"/>
            <p:cNvSpPr/>
            <p:nvPr/>
          </p:nvSpPr>
          <p:spPr>
            <a:xfrm>
              <a:off x="6504388" y="2856550"/>
              <a:ext cx="120350" cy="431325"/>
            </a:xfrm>
            <a:custGeom>
              <a:avLst/>
              <a:gdLst/>
              <a:ahLst/>
              <a:cxnLst/>
              <a:rect l="l" t="t" r="r" b="b"/>
              <a:pathLst>
                <a:path w="4814" h="17253" extrusionOk="0">
                  <a:moveTo>
                    <a:pt x="2411" y="1"/>
                  </a:moveTo>
                  <a:cubicBezTo>
                    <a:pt x="2383" y="1"/>
                    <a:pt x="2358" y="17"/>
                    <a:pt x="2342" y="49"/>
                  </a:cubicBezTo>
                  <a:lnTo>
                    <a:pt x="98" y="2293"/>
                  </a:lnTo>
                  <a:cubicBezTo>
                    <a:pt x="1" y="2358"/>
                    <a:pt x="66" y="2488"/>
                    <a:pt x="163" y="2488"/>
                  </a:cubicBezTo>
                  <a:lnTo>
                    <a:pt x="618" y="2488"/>
                  </a:lnTo>
                  <a:cubicBezTo>
                    <a:pt x="781" y="2488"/>
                    <a:pt x="911" y="2618"/>
                    <a:pt x="911" y="2781"/>
                  </a:cubicBezTo>
                  <a:lnTo>
                    <a:pt x="911" y="17252"/>
                  </a:lnTo>
                  <a:lnTo>
                    <a:pt x="3935" y="17252"/>
                  </a:lnTo>
                  <a:lnTo>
                    <a:pt x="3935" y="2781"/>
                  </a:lnTo>
                  <a:cubicBezTo>
                    <a:pt x="3935" y="2618"/>
                    <a:pt x="4066" y="2488"/>
                    <a:pt x="4228" y="2488"/>
                  </a:cubicBezTo>
                  <a:lnTo>
                    <a:pt x="4683" y="2488"/>
                  </a:lnTo>
                  <a:cubicBezTo>
                    <a:pt x="4781" y="2488"/>
                    <a:pt x="4814" y="2358"/>
                    <a:pt x="4748" y="2293"/>
                  </a:cubicBezTo>
                  <a:lnTo>
                    <a:pt x="2505" y="49"/>
                  </a:lnTo>
                  <a:cubicBezTo>
                    <a:pt x="2472" y="17"/>
                    <a:pt x="2440" y="1"/>
                    <a:pt x="2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6277563" y="2898025"/>
              <a:ext cx="120350" cy="224000"/>
            </a:xfrm>
            <a:custGeom>
              <a:avLst/>
              <a:gdLst/>
              <a:ahLst/>
              <a:cxnLst/>
              <a:rect l="l" t="t" r="r" b="b"/>
              <a:pathLst>
                <a:path w="4814" h="8960" extrusionOk="0">
                  <a:moveTo>
                    <a:pt x="2391" y="0"/>
                  </a:moveTo>
                  <a:cubicBezTo>
                    <a:pt x="2358" y="0"/>
                    <a:pt x="2326" y="16"/>
                    <a:pt x="2310" y="49"/>
                  </a:cubicBezTo>
                  <a:lnTo>
                    <a:pt x="66" y="2293"/>
                  </a:lnTo>
                  <a:cubicBezTo>
                    <a:pt x="1" y="2358"/>
                    <a:pt x="33" y="2488"/>
                    <a:pt x="131" y="2488"/>
                  </a:cubicBezTo>
                  <a:lnTo>
                    <a:pt x="586" y="2488"/>
                  </a:lnTo>
                  <a:cubicBezTo>
                    <a:pt x="749" y="2488"/>
                    <a:pt x="879" y="2618"/>
                    <a:pt x="879" y="2781"/>
                  </a:cubicBezTo>
                  <a:lnTo>
                    <a:pt x="879" y="8959"/>
                  </a:lnTo>
                  <a:lnTo>
                    <a:pt x="3903" y="8959"/>
                  </a:lnTo>
                  <a:lnTo>
                    <a:pt x="3903" y="2781"/>
                  </a:lnTo>
                  <a:cubicBezTo>
                    <a:pt x="3903" y="2618"/>
                    <a:pt x="4033" y="2488"/>
                    <a:pt x="4196" y="2488"/>
                  </a:cubicBezTo>
                  <a:lnTo>
                    <a:pt x="4651" y="2488"/>
                  </a:lnTo>
                  <a:cubicBezTo>
                    <a:pt x="4749" y="2488"/>
                    <a:pt x="4814" y="2358"/>
                    <a:pt x="4716" y="2293"/>
                  </a:cubicBezTo>
                  <a:lnTo>
                    <a:pt x="2472" y="49"/>
                  </a:lnTo>
                  <a:cubicBezTo>
                    <a:pt x="2456" y="16"/>
                    <a:pt x="2423" y="0"/>
                    <a:pt x="2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6222288" y="3165075"/>
              <a:ext cx="228475" cy="155300"/>
            </a:xfrm>
            <a:custGeom>
              <a:avLst/>
              <a:gdLst/>
              <a:ahLst/>
              <a:cxnLst/>
              <a:rect l="l" t="t" r="r" b="b"/>
              <a:pathLst>
                <a:path w="9139" h="6212" extrusionOk="0">
                  <a:moveTo>
                    <a:pt x="3675" y="1"/>
                  </a:moveTo>
                  <a:lnTo>
                    <a:pt x="3675" y="781"/>
                  </a:lnTo>
                  <a:cubicBezTo>
                    <a:pt x="3675" y="1074"/>
                    <a:pt x="3480" y="1302"/>
                    <a:pt x="3187" y="1399"/>
                  </a:cubicBezTo>
                  <a:lnTo>
                    <a:pt x="1821" y="1789"/>
                  </a:lnTo>
                  <a:cubicBezTo>
                    <a:pt x="748" y="1984"/>
                    <a:pt x="0" y="2928"/>
                    <a:pt x="0" y="4001"/>
                  </a:cubicBezTo>
                  <a:lnTo>
                    <a:pt x="0" y="5854"/>
                  </a:lnTo>
                  <a:cubicBezTo>
                    <a:pt x="0" y="6049"/>
                    <a:pt x="163" y="6212"/>
                    <a:pt x="358" y="6212"/>
                  </a:cubicBezTo>
                  <a:lnTo>
                    <a:pt x="9138" y="6212"/>
                  </a:lnTo>
                  <a:lnTo>
                    <a:pt x="9138" y="4001"/>
                  </a:lnTo>
                  <a:cubicBezTo>
                    <a:pt x="9138" y="2928"/>
                    <a:pt x="8358" y="1984"/>
                    <a:pt x="7285" y="1789"/>
                  </a:cubicBezTo>
                  <a:lnTo>
                    <a:pt x="5919" y="1399"/>
                  </a:lnTo>
                  <a:cubicBezTo>
                    <a:pt x="5626" y="1302"/>
                    <a:pt x="5431" y="1074"/>
                    <a:pt x="5431" y="781"/>
                  </a:cubicBezTo>
                  <a:lnTo>
                    <a:pt x="54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6255613" y="3285400"/>
              <a:ext cx="13850" cy="34975"/>
            </a:xfrm>
            <a:custGeom>
              <a:avLst/>
              <a:gdLst/>
              <a:ahLst/>
              <a:cxnLst/>
              <a:rect l="l" t="t" r="r" b="b"/>
              <a:pathLst>
                <a:path w="554" h="1399" extrusionOk="0">
                  <a:moveTo>
                    <a:pt x="293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139"/>
                  </a:lnTo>
                  <a:cubicBezTo>
                    <a:pt x="1" y="1301"/>
                    <a:pt x="131" y="1399"/>
                    <a:pt x="293" y="1399"/>
                  </a:cubicBezTo>
                  <a:cubicBezTo>
                    <a:pt x="456" y="1399"/>
                    <a:pt x="553" y="1301"/>
                    <a:pt x="553" y="1139"/>
                  </a:cubicBezTo>
                  <a:lnTo>
                    <a:pt x="553" y="261"/>
                  </a:lnTo>
                  <a:cubicBezTo>
                    <a:pt x="553" y="98"/>
                    <a:pt x="456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6402763" y="3285400"/>
              <a:ext cx="13850" cy="34975"/>
            </a:xfrm>
            <a:custGeom>
              <a:avLst/>
              <a:gdLst/>
              <a:ahLst/>
              <a:cxnLst/>
              <a:rect l="l" t="t" r="r" b="b"/>
              <a:pathLst>
                <a:path w="554" h="139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139"/>
                  </a:lnTo>
                  <a:cubicBezTo>
                    <a:pt x="1" y="1301"/>
                    <a:pt x="131" y="1399"/>
                    <a:pt x="261" y="1399"/>
                  </a:cubicBezTo>
                  <a:cubicBezTo>
                    <a:pt x="423" y="1399"/>
                    <a:pt x="554" y="1301"/>
                    <a:pt x="554" y="1139"/>
                  </a:cubicBezTo>
                  <a:lnTo>
                    <a:pt x="554" y="261"/>
                  </a:lnTo>
                  <a:cubicBezTo>
                    <a:pt x="554" y="98"/>
                    <a:pt x="423" y="1"/>
                    <a:pt x="261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6302763" y="3165075"/>
              <a:ext cx="67500" cy="44750"/>
            </a:xfrm>
            <a:custGeom>
              <a:avLst/>
              <a:gdLst/>
              <a:ahLst/>
              <a:cxnLst/>
              <a:rect l="l" t="t" r="r" b="b"/>
              <a:pathLst>
                <a:path w="2700" h="1790" extrusionOk="0">
                  <a:moveTo>
                    <a:pt x="456" y="1"/>
                  </a:moveTo>
                  <a:lnTo>
                    <a:pt x="456" y="781"/>
                  </a:lnTo>
                  <a:cubicBezTo>
                    <a:pt x="456" y="1074"/>
                    <a:pt x="261" y="1302"/>
                    <a:pt x="1" y="1399"/>
                  </a:cubicBezTo>
                  <a:cubicBezTo>
                    <a:pt x="196" y="1497"/>
                    <a:pt x="716" y="1789"/>
                    <a:pt x="1432" y="1789"/>
                  </a:cubicBezTo>
                  <a:cubicBezTo>
                    <a:pt x="2049" y="1757"/>
                    <a:pt x="2505" y="1529"/>
                    <a:pt x="2700" y="1399"/>
                  </a:cubicBezTo>
                  <a:cubicBezTo>
                    <a:pt x="2407" y="1302"/>
                    <a:pt x="2245" y="1074"/>
                    <a:pt x="2245" y="781"/>
                  </a:cubicBezTo>
                  <a:lnTo>
                    <a:pt x="2245" y="1"/>
                  </a:ln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6481638" y="3002475"/>
              <a:ext cx="166675" cy="204900"/>
            </a:xfrm>
            <a:custGeom>
              <a:avLst/>
              <a:gdLst/>
              <a:ahLst/>
              <a:cxnLst/>
              <a:rect l="l" t="t" r="r" b="b"/>
              <a:pathLst>
                <a:path w="6667" h="8196" extrusionOk="0">
                  <a:moveTo>
                    <a:pt x="3317" y="1"/>
                  </a:moveTo>
                  <a:cubicBezTo>
                    <a:pt x="1496" y="1"/>
                    <a:pt x="0" y="1497"/>
                    <a:pt x="0" y="3350"/>
                  </a:cubicBezTo>
                  <a:lnTo>
                    <a:pt x="0" y="6635"/>
                  </a:lnTo>
                  <a:cubicBezTo>
                    <a:pt x="0" y="7513"/>
                    <a:pt x="683" y="8196"/>
                    <a:pt x="1561" y="8196"/>
                  </a:cubicBezTo>
                  <a:lnTo>
                    <a:pt x="5106" y="8196"/>
                  </a:lnTo>
                  <a:cubicBezTo>
                    <a:pt x="5951" y="8196"/>
                    <a:pt x="6667" y="7513"/>
                    <a:pt x="6667" y="6635"/>
                  </a:cubicBezTo>
                  <a:lnTo>
                    <a:pt x="6667" y="3350"/>
                  </a:lnTo>
                  <a:cubicBezTo>
                    <a:pt x="6667" y="1497"/>
                    <a:pt x="5171" y="1"/>
                    <a:pt x="3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6449913" y="3165075"/>
              <a:ext cx="229300" cy="156125"/>
            </a:xfrm>
            <a:custGeom>
              <a:avLst/>
              <a:gdLst/>
              <a:ahLst/>
              <a:cxnLst/>
              <a:rect l="l" t="t" r="r" b="b"/>
              <a:pathLst>
                <a:path w="9172" h="6245" extrusionOk="0">
                  <a:moveTo>
                    <a:pt x="3708" y="1"/>
                  </a:moveTo>
                  <a:lnTo>
                    <a:pt x="3708" y="781"/>
                  </a:lnTo>
                  <a:cubicBezTo>
                    <a:pt x="3708" y="1074"/>
                    <a:pt x="3513" y="1302"/>
                    <a:pt x="3220" y="1399"/>
                  </a:cubicBezTo>
                  <a:lnTo>
                    <a:pt x="1854" y="1789"/>
                  </a:lnTo>
                  <a:cubicBezTo>
                    <a:pt x="781" y="1984"/>
                    <a:pt x="1" y="2928"/>
                    <a:pt x="1" y="4001"/>
                  </a:cubicBezTo>
                  <a:lnTo>
                    <a:pt x="1" y="6245"/>
                  </a:lnTo>
                  <a:lnTo>
                    <a:pt x="8814" y="6245"/>
                  </a:lnTo>
                  <a:lnTo>
                    <a:pt x="8814" y="6212"/>
                  </a:lnTo>
                  <a:cubicBezTo>
                    <a:pt x="9009" y="6212"/>
                    <a:pt x="9171" y="6049"/>
                    <a:pt x="9171" y="5854"/>
                  </a:cubicBezTo>
                  <a:lnTo>
                    <a:pt x="9171" y="4001"/>
                  </a:lnTo>
                  <a:cubicBezTo>
                    <a:pt x="9171" y="2928"/>
                    <a:pt x="8391" y="1984"/>
                    <a:pt x="7318" y="1789"/>
                  </a:cubicBezTo>
                  <a:lnTo>
                    <a:pt x="5952" y="1399"/>
                  </a:lnTo>
                  <a:cubicBezTo>
                    <a:pt x="5659" y="1302"/>
                    <a:pt x="5464" y="1074"/>
                    <a:pt x="5464" y="781"/>
                  </a:cubicBezTo>
                  <a:lnTo>
                    <a:pt x="54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484063" y="3285400"/>
              <a:ext cx="13850" cy="34975"/>
            </a:xfrm>
            <a:custGeom>
              <a:avLst/>
              <a:gdLst/>
              <a:ahLst/>
              <a:cxnLst/>
              <a:rect l="l" t="t" r="r" b="b"/>
              <a:pathLst>
                <a:path w="554" h="1399" extrusionOk="0">
                  <a:moveTo>
                    <a:pt x="293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139"/>
                  </a:lnTo>
                  <a:cubicBezTo>
                    <a:pt x="1" y="1301"/>
                    <a:pt x="131" y="1399"/>
                    <a:pt x="293" y="1399"/>
                  </a:cubicBezTo>
                  <a:cubicBezTo>
                    <a:pt x="456" y="1399"/>
                    <a:pt x="553" y="1301"/>
                    <a:pt x="553" y="1139"/>
                  </a:cubicBezTo>
                  <a:lnTo>
                    <a:pt x="553" y="261"/>
                  </a:lnTo>
                  <a:cubicBezTo>
                    <a:pt x="553" y="98"/>
                    <a:pt x="456" y="1"/>
                    <a:pt x="293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6631213" y="3285400"/>
              <a:ext cx="13850" cy="34975"/>
            </a:xfrm>
            <a:custGeom>
              <a:avLst/>
              <a:gdLst/>
              <a:ahLst/>
              <a:cxnLst/>
              <a:rect l="l" t="t" r="r" b="b"/>
              <a:pathLst>
                <a:path w="554" h="139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lnTo>
                    <a:pt x="1" y="1139"/>
                  </a:lnTo>
                  <a:cubicBezTo>
                    <a:pt x="1" y="1301"/>
                    <a:pt x="131" y="1399"/>
                    <a:pt x="261" y="1399"/>
                  </a:cubicBezTo>
                  <a:cubicBezTo>
                    <a:pt x="423" y="1399"/>
                    <a:pt x="554" y="1301"/>
                    <a:pt x="554" y="1139"/>
                  </a:cubicBezTo>
                  <a:lnTo>
                    <a:pt x="554" y="261"/>
                  </a:lnTo>
                  <a:cubicBezTo>
                    <a:pt x="554" y="98"/>
                    <a:pt x="423" y="1"/>
                    <a:pt x="261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531213" y="3165075"/>
              <a:ext cx="67500" cy="44750"/>
            </a:xfrm>
            <a:custGeom>
              <a:avLst/>
              <a:gdLst/>
              <a:ahLst/>
              <a:cxnLst/>
              <a:rect l="l" t="t" r="r" b="b"/>
              <a:pathLst>
                <a:path w="2700" h="1790" extrusionOk="0">
                  <a:moveTo>
                    <a:pt x="456" y="1"/>
                  </a:moveTo>
                  <a:lnTo>
                    <a:pt x="456" y="781"/>
                  </a:lnTo>
                  <a:cubicBezTo>
                    <a:pt x="456" y="1074"/>
                    <a:pt x="261" y="1302"/>
                    <a:pt x="1" y="1399"/>
                  </a:cubicBezTo>
                  <a:cubicBezTo>
                    <a:pt x="196" y="1497"/>
                    <a:pt x="716" y="1789"/>
                    <a:pt x="1464" y="1789"/>
                  </a:cubicBezTo>
                  <a:cubicBezTo>
                    <a:pt x="2050" y="1757"/>
                    <a:pt x="2505" y="1529"/>
                    <a:pt x="2700" y="1399"/>
                  </a:cubicBezTo>
                  <a:cubicBezTo>
                    <a:pt x="2440" y="1302"/>
                    <a:pt x="2245" y="1074"/>
                    <a:pt x="2245" y="781"/>
                  </a:cubicBezTo>
                  <a:lnTo>
                    <a:pt x="2245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6542613" y="3165075"/>
              <a:ext cx="49600" cy="30925"/>
            </a:xfrm>
            <a:custGeom>
              <a:avLst/>
              <a:gdLst/>
              <a:ahLst/>
              <a:cxnLst/>
              <a:rect l="l" t="t" r="r" b="b"/>
              <a:pathLst>
                <a:path w="1984" h="1237" extrusionOk="0">
                  <a:moveTo>
                    <a:pt x="0" y="1"/>
                  </a:moveTo>
                  <a:lnTo>
                    <a:pt x="0" y="781"/>
                  </a:lnTo>
                  <a:lnTo>
                    <a:pt x="0" y="814"/>
                  </a:lnTo>
                  <a:lnTo>
                    <a:pt x="33" y="846"/>
                  </a:lnTo>
                  <a:cubicBezTo>
                    <a:pt x="293" y="1106"/>
                    <a:pt x="618" y="1237"/>
                    <a:pt x="976" y="1237"/>
                  </a:cubicBezTo>
                  <a:lnTo>
                    <a:pt x="1984" y="1237"/>
                  </a:lnTo>
                  <a:cubicBezTo>
                    <a:pt x="1854" y="1139"/>
                    <a:pt x="1789" y="944"/>
                    <a:pt x="1789" y="781"/>
                  </a:cubicBezTo>
                  <a:lnTo>
                    <a:pt x="1789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6506838" y="3065075"/>
              <a:ext cx="115450" cy="113050"/>
            </a:xfrm>
            <a:custGeom>
              <a:avLst/>
              <a:gdLst/>
              <a:ahLst/>
              <a:cxnLst/>
              <a:rect l="l" t="t" r="r" b="b"/>
              <a:pathLst>
                <a:path w="4618" h="4522" extrusionOk="0">
                  <a:moveTo>
                    <a:pt x="3187" y="1"/>
                  </a:moveTo>
                  <a:cubicBezTo>
                    <a:pt x="2959" y="228"/>
                    <a:pt x="2504" y="619"/>
                    <a:pt x="1789" y="846"/>
                  </a:cubicBezTo>
                  <a:cubicBezTo>
                    <a:pt x="1436" y="949"/>
                    <a:pt x="1103" y="986"/>
                    <a:pt x="814" y="986"/>
                  </a:cubicBezTo>
                  <a:cubicBezTo>
                    <a:pt x="464" y="986"/>
                    <a:pt x="178" y="932"/>
                    <a:pt x="0" y="879"/>
                  </a:cubicBezTo>
                  <a:lnTo>
                    <a:pt x="0" y="2700"/>
                  </a:lnTo>
                  <a:cubicBezTo>
                    <a:pt x="0" y="3155"/>
                    <a:pt x="195" y="3578"/>
                    <a:pt x="488" y="3871"/>
                  </a:cubicBezTo>
                  <a:lnTo>
                    <a:pt x="716" y="4131"/>
                  </a:lnTo>
                  <a:cubicBezTo>
                    <a:pt x="976" y="4358"/>
                    <a:pt x="1301" y="4521"/>
                    <a:pt x="1659" y="4521"/>
                  </a:cubicBezTo>
                  <a:lnTo>
                    <a:pt x="2959" y="4521"/>
                  </a:lnTo>
                  <a:cubicBezTo>
                    <a:pt x="3317" y="4521"/>
                    <a:pt x="3642" y="4358"/>
                    <a:pt x="3903" y="4131"/>
                  </a:cubicBezTo>
                  <a:lnTo>
                    <a:pt x="4130" y="3871"/>
                  </a:lnTo>
                  <a:cubicBezTo>
                    <a:pt x="4455" y="3578"/>
                    <a:pt x="4618" y="3155"/>
                    <a:pt x="4618" y="2700"/>
                  </a:cubicBezTo>
                  <a:lnTo>
                    <a:pt x="4618" y="879"/>
                  </a:lnTo>
                  <a:cubicBezTo>
                    <a:pt x="4584" y="887"/>
                    <a:pt x="4534" y="894"/>
                    <a:pt x="4473" y="894"/>
                  </a:cubicBezTo>
                  <a:cubicBezTo>
                    <a:pt x="4299" y="894"/>
                    <a:pt x="4028" y="843"/>
                    <a:pt x="3740" y="651"/>
                  </a:cubicBezTo>
                  <a:cubicBezTo>
                    <a:pt x="3382" y="424"/>
                    <a:pt x="3220" y="131"/>
                    <a:pt x="318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6481638" y="3093550"/>
              <a:ext cx="26025" cy="39025"/>
            </a:xfrm>
            <a:custGeom>
              <a:avLst/>
              <a:gdLst/>
              <a:ahLst/>
              <a:cxnLst/>
              <a:rect l="l" t="t" r="r" b="b"/>
              <a:pathLst>
                <a:path w="1041" h="1561" extrusionOk="0">
                  <a:moveTo>
                    <a:pt x="455" y="0"/>
                  </a:moveTo>
                  <a:cubicBezTo>
                    <a:pt x="195" y="0"/>
                    <a:pt x="0" y="195"/>
                    <a:pt x="0" y="423"/>
                  </a:cubicBezTo>
                  <a:lnTo>
                    <a:pt x="0" y="1138"/>
                  </a:lnTo>
                  <a:cubicBezTo>
                    <a:pt x="0" y="1366"/>
                    <a:pt x="195" y="1561"/>
                    <a:pt x="455" y="1561"/>
                  </a:cubicBezTo>
                  <a:lnTo>
                    <a:pt x="1041" y="1561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6622263" y="3093550"/>
              <a:ext cx="26050" cy="39025"/>
            </a:xfrm>
            <a:custGeom>
              <a:avLst/>
              <a:gdLst/>
              <a:ahLst/>
              <a:cxnLst/>
              <a:rect l="l" t="t" r="r" b="b"/>
              <a:pathLst>
                <a:path w="1042" h="1561" extrusionOk="0">
                  <a:moveTo>
                    <a:pt x="1" y="0"/>
                  </a:moveTo>
                  <a:lnTo>
                    <a:pt x="1" y="1561"/>
                  </a:lnTo>
                  <a:lnTo>
                    <a:pt x="586" y="1561"/>
                  </a:lnTo>
                  <a:cubicBezTo>
                    <a:pt x="846" y="1561"/>
                    <a:pt x="1042" y="1366"/>
                    <a:pt x="1042" y="1138"/>
                  </a:cubicBezTo>
                  <a:lnTo>
                    <a:pt x="1042" y="423"/>
                  </a:lnTo>
                  <a:cubicBezTo>
                    <a:pt x="1042" y="195"/>
                    <a:pt x="846" y="0"/>
                    <a:pt x="586" y="0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6278388" y="3002475"/>
              <a:ext cx="116275" cy="101650"/>
            </a:xfrm>
            <a:custGeom>
              <a:avLst/>
              <a:gdLst/>
              <a:ahLst/>
              <a:cxnLst/>
              <a:rect l="l" t="t" r="r" b="b"/>
              <a:pathLst>
                <a:path w="4651" h="4066" extrusionOk="0">
                  <a:moveTo>
                    <a:pt x="1464" y="1"/>
                  </a:moveTo>
                  <a:cubicBezTo>
                    <a:pt x="651" y="1"/>
                    <a:pt x="0" y="684"/>
                    <a:pt x="0" y="1497"/>
                  </a:cubicBezTo>
                  <a:lnTo>
                    <a:pt x="0" y="4066"/>
                  </a:lnTo>
                  <a:lnTo>
                    <a:pt x="4650" y="4066"/>
                  </a:lnTo>
                  <a:lnTo>
                    <a:pt x="4650" y="1497"/>
                  </a:lnTo>
                  <a:cubicBezTo>
                    <a:pt x="4650" y="684"/>
                    <a:pt x="4000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6252363" y="3087025"/>
              <a:ext cx="26050" cy="39875"/>
            </a:xfrm>
            <a:custGeom>
              <a:avLst/>
              <a:gdLst/>
              <a:ahLst/>
              <a:cxnLst/>
              <a:rect l="l" t="t" r="r" b="b"/>
              <a:pathLst>
                <a:path w="1042" h="1595" extrusionOk="0">
                  <a:moveTo>
                    <a:pt x="456" y="1"/>
                  </a:moveTo>
                  <a:cubicBezTo>
                    <a:pt x="196" y="1"/>
                    <a:pt x="1" y="229"/>
                    <a:pt x="1" y="456"/>
                  </a:cubicBezTo>
                  <a:lnTo>
                    <a:pt x="1" y="1172"/>
                  </a:lnTo>
                  <a:cubicBezTo>
                    <a:pt x="1" y="1399"/>
                    <a:pt x="196" y="1594"/>
                    <a:pt x="456" y="1594"/>
                  </a:cubicBezTo>
                  <a:lnTo>
                    <a:pt x="1041" y="1594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CA6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6394638" y="3087025"/>
              <a:ext cx="26050" cy="39875"/>
            </a:xfrm>
            <a:custGeom>
              <a:avLst/>
              <a:gdLst/>
              <a:ahLst/>
              <a:cxnLst/>
              <a:rect l="l" t="t" r="r" b="b"/>
              <a:pathLst>
                <a:path w="1042" h="1595" extrusionOk="0">
                  <a:moveTo>
                    <a:pt x="0" y="1"/>
                  </a:moveTo>
                  <a:lnTo>
                    <a:pt x="0" y="1594"/>
                  </a:lnTo>
                  <a:lnTo>
                    <a:pt x="586" y="1594"/>
                  </a:lnTo>
                  <a:cubicBezTo>
                    <a:pt x="846" y="1594"/>
                    <a:pt x="1041" y="1399"/>
                    <a:pt x="1041" y="1172"/>
                  </a:cubicBezTo>
                  <a:lnTo>
                    <a:pt x="1041" y="456"/>
                  </a:lnTo>
                  <a:cubicBezTo>
                    <a:pt x="1041" y="229"/>
                    <a:pt x="846" y="1"/>
                    <a:pt x="586" y="1"/>
                  </a:cubicBezTo>
                  <a:close/>
                </a:path>
              </a:pathLst>
            </a:custGeom>
            <a:solidFill>
              <a:srgbClr val="CA6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6314163" y="3165075"/>
              <a:ext cx="49600" cy="31750"/>
            </a:xfrm>
            <a:custGeom>
              <a:avLst/>
              <a:gdLst/>
              <a:ahLst/>
              <a:cxnLst/>
              <a:rect l="l" t="t" r="r" b="b"/>
              <a:pathLst>
                <a:path w="1984" h="1270" extrusionOk="0">
                  <a:moveTo>
                    <a:pt x="0" y="1"/>
                  </a:moveTo>
                  <a:lnTo>
                    <a:pt x="0" y="781"/>
                  </a:lnTo>
                  <a:cubicBezTo>
                    <a:pt x="0" y="814"/>
                    <a:pt x="0" y="814"/>
                    <a:pt x="0" y="846"/>
                  </a:cubicBezTo>
                  <a:lnTo>
                    <a:pt x="0" y="879"/>
                  </a:lnTo>
                  <a:cubicBezTo>
                    <a:pt x="260" y="1106"/>
                    <a:pt x="618" y="1269"/>
                    <a:pt x="943" y="1269"/>
                  </a:cubicBezTo>
                  <a:lnTo>
                    <a:pt x="1984" y="1269"/>
                  </a:lnTo>
                  <a:cubicBezTo>
                    <a:pt x="1854" y="1139"/>
                    <a:pt x="1789" y="976"/>
                    <a:pt x="1789" y="781"/>
                  </a:cubicBezTo>
                  <a:lnTo>
                    <a:pt x="1789" y="1"/>
                  </a:lnTo>
                  <a:close/>
                </a:path>
              </a:pathLst>
            </a:custGeom>
            <a:solidFill>
              <a:srgbClr val="CA6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6278388" y="3065075"/>
              <a:ext cx="116275" cy="113050"/>
            </a:xfrm>
            <a:custGeom>
              <a:avLst/>
              <a:gdLst/>
              <a:ahLst/>
              <a:cxnLst/>
              <a:rect l="l" t="t" r="r" b="b"/>
              <a:pathLst>
                <a:path w="4651" h="4522" extrusionOk="0">
                  <a:moveTo>
                    <a:pt x="3220" y="1"/>
                  </a:moveTo>
                  <a:cubicBezTo>
                    <a:pt x="2992" y="228"/>
                    <a:pt x="2504" y="619"/>
                    <a:pt x="1789" y="846"/>
                  </a:cubicBezTo>
                  <a:cubicBezTo>
                    <a:pt x="1434" y="960"/>
                    <a:pt x="1104" y="999"/>
                    <a:pt x="820" y="999"/>
                  </a:cubicBezTo>
                  <a:cubicBezTo>
                    <a:pt x="454" y="999"/>
                    <a:pt x="165" y="934"/>
                    <a:pt x="0" y="879"/>
                  </a:cubicBezTo>
                  <a:lnTo>
                    <a:pt x="0" y="2700"/>
                  </a:lnTo>
                  <a:cubicBezTo>
                    <a:pt x="0" y="3155"/>
                    <a:pt x="163" y="3578"/>
                    <a:pt x="488" y="3903"/>
                  </a:cubicBezTo>
                  <a:lnTo>
                    <a:pt x="716" y="4131"/>
                  </a:lnTo>
                  <a:cubicBezTo>
                    <a:pt x="976" y="4391"/>
                    <a:pt x="1301" y="4521"/>
                    <a:pt x="1659" y="4521"/>
                  </a:cubicBezTo>
                  <a:lnTo>
                    <a:pt x="2992" y="4521"/>
                  </a:lnTo>
                  <a:cubicBezTo>
                    <a:pt x="3350" y="4521"/>
                    <a:pt x="3675" y="4391"/>
                    <a:pt x="3935" y="4131"/>
                  </a:cubicBezTo>
                  <a:lnTo>
                    <a:pt x="4163" y="3903"/>
                  </a:lnTo>
                  <a:cubicBezTo>
                    <a:pt x="4455" y="3578"/>
                    <a:pt x="4650" y="3155"/>
                    <a:pt x="4650" y="2700"/>
                  </a:cubicBezTo>
                  <a:lnTo>
                    <a:pt x="4650" y="879"/>
                  </a:lnTo>
                  <a:cubicBezTo>
                    <a:pt x="4616" y="887"/>
                    <a:pt x="4565" y="894"/>
                    <a:pt x="4501" y="894"/>
                  </a:cubicBezTo>
                  <a:cubicBezTo>
                    <a:pt x="4319" y="894"/>
                    <a:pt x="4037" y="843"/>
                    <a:pt x="3772" y="651"/>
                  </a:cubicBezTo>
                  <a:cubicBezTo>
                    <a:pt x="3415" y="424"/>
                    <a:pt x="3252" y="131"/>
                    <a:pt x="3220" y="1"/>
                  </a:cubicBez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9" name="Google Shape;639;p22"/>
          <p:cNvGrpSpPr/>
          <p:nvPr/>
        </p:nvGrpSpPr>
        <p:grpSpPr>
          <a:xfrm>
            <a:off x="732116" y="1609643"/>
            <a:ext cx="411470" cy="411465"/>
            <a:chOff x="1137365" y="1609643"/>
            <a:chExt cx="411470" cy="411465"/>
          </a:xfrm>
        </p:grpSpPr>
        <p:sp>
          <p:nvSpPr>
            <p:cNvPr id="640" name="Google Shape;640;p22"/>
            <p:cNvSpPr/>
            <p:nvPr/>
          </p:nvSpPr>
          <p:spPr>
            <a:xfrm>
              <a:off x="1160230" y="1609643"/>
              <a:ext cx="366442" cy="370385"/>
            </a:xfrm>
            <a:custGeom>
              <a:avLst/>
              <a:gdLst/>
              <a:ahLst/>
              <a:cxnLst/>
              <a:rect l="l" t="t" r="r" b="b"/>
              <a:pathLst>
                <a:path w="16683" h="16716" extrusionOk="0">
                  <a:moveTo>
                    <a:pt x="8325" y="0"/>
                  </a:moveTo>
                  <a:cubicBezTo>
                    <a:pt x="3708" y="0"/>
                    <a:pt x="0" y="3740"/>
                    <a:pt x="0" y="8358"/>
                  </a:cubicBezTo>
                  <a:cubicBezTo>
                    <a:pt x="0" y="12976"/>
                    <a:pt x="3708" y="16715"/>
                    <a:pt x="8325" y="16715"/>
                  </a:cubicBezTo>
                  <a:cubicBezTo>
                    <a:pt x="12943" y="16715"/>
                    <a:pt x="16683" y="12976"/>
                    <a:pt x="16683" y="8358"/>
                  </a:cubicBezTo>
                  <a:cubicBezTo>
                    <a:pt x="16683" y="3740"/>
                    <a:pt x="12943" y="0"/>
                    <a:pt x="8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1188807" y="1863280"/>
              <a:ext cx="308586" cy="116748"/>
            </a:xfrm>
            <a:custGeom>
              <a:avLst/>
              <a:gdLst/>
              <a:ahLst/>
              <a:cxnLst/>
              <a:rect l="l" t="t" r="r" b="b"/>
              <a:pathLst>
                <a:path w="14049" h="5269" extrusionOk="0">
                  <a:moveTo>
                    <a:pt x="1821" y="0"/>
                  </a:moveTo>
                  <a:cubicBezTo>
                    <a:pt x="943" y="0"/>
                    <a:pt x="228" y="618"/>
                    <a:pt x="0" y="1431"/>
                  </a:cubicBezTo>
                  <a:cubicBezTo>
                    <a:pt x="1496" y="3740"/>
                    <a:pt x="4098" y="5268"/>
                    <a:pt x="7024" y="5268"/>
                  </a:cubicBezTo>
                  <a:cubicBezTo>
                    <a:pt x="9984" y="5268"/>
                    <a:pt x="12585" y="3740"/>
                    <a:pt x="14049" y="1431"/>
                  </a:cubicBezTo>
                  <a:cubicBezTo>
                    <a:pt x="13854" y="618"/>
                    <a:pt x="13106" y="0"/>
                    <a:pt x="12228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1193090" y="1642791"/>
              <a:ext cx="300745" cy="304090"/>
            </a:xfrm>
            <a:custGeom>
              <a:avLst/>
              <a:gdLst/>
              <a:ahLst/>
              <a:cxnLst/>
              <a:rect l="l" t="t" r="r" b="b"/>
              <a:pathLst>
                <a:path w="13692" h="13724" extrusionOk="0">
                  <a:moveTo>
                    <a:pt x="6829" y="0"/>
                  </a:moveTo>
                  <a:cubicBezTo>
                    <a:pt x="3057" y="0"/>
                    <a:pt x="0" y="3090"/>
                    <a:pt x="0" y="6862"/>
                  </a:cubicBezTo>
                  <a:cubicBezTo>
                    <a:pt x="0" y="10667"/>
                    <a:pt x="3057" y="13724"/>
                    <a:pt x="6829" y="13724"/>
                  </a:cubicBezTo>
                  <a:cubicBezTo>
                    <a:pt x="10634" y="13724"/>
                    <a:pt x="13691" y="10667"/>
                    <a:pt x="13691" y="6862"/>
                  </a:cubicBezTo>
                  <a:cubicBezTo>
                    <a:pt x="13691" y="3090"/>
                    <a:pt x="10634" y="0"/>
                    <a:pt x="68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1448082" y="1918032"/>
              <a:ext cx="100753" cy="103077"/>
            </a:xfrm>
            <a:custGeom>
              <a:avLst/>
              <a:gdLst/>
              <a:ahLst/>
              <a:cxnLst/>
              <a:rect l="l" t="t" r="r" b="b"/>
              <a:pathLst>
                <a:path w="4587" h="4652" extrusionOk="0">
                  <a:moveTo>
                    <a:pt x="1" y="1"/>
                  </a:moveTo>
                  <a:lnTo>
                    <a:pt x="1" y="4098"/>
                  </a:lnTo>
                  <a:cubicBezTo>
                    <a:pt x="1" y="4391"/>
                    <a:pt x="261" y="4651"/>
                    <a:pt x="554" y="4651"/>
                  </a:cubicBezTo>
                  <a:lnTo>
                    <a:pt x="4196" y="4651"/>
                  </a:lnTo>
                  <a:cubicBezTo>
                    <a:pt x="4456" y="4651"/>
                    <a:pt x="4586" y="4391"/>
                    <a:pt x="4456" y="4196"/>
                  </a:cubicBezTo>
                  <a:lnTo>
                    <a:pt x="3220" y="2505"/>
                  </a:lnTo>
                  <a:cubicBezTo>
                    <a:pt x="3155" y="2407"/>
                    <a:pt x="3155" y="2245"/>
                    <a:pt x="3220" y="2147"/>
                  </a:cubicBezTo>
                  <a:lnTo>
                    <a:pt x="4456" y="456"/>
                  </a:lnTo>
                  <a:cubicBezTo>
                    <a:pt x="4586" y="261"/>
                    <a:pt x="4456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1137365" y="1918032"/>
              <a:ext cx="101456" cy="103077"/>
            </a:xfrm>
            <a:custGeom>
              <a:avLst/>
              <a:gdLst/>
              <a:ahLst/>
              <a:cxnLst/>
              <a:rect l="l" t="t" r="r" b="b"/>
              <a:pathLst>
                <a:path w="4619" h="4652" extrusionOk="0">
                  <a:moveTo>
                    <a:pt x="391" y="1"/>
                  </a:moveTo>
                  <a:cubicBezTo>
                    <a:pt x="163" y="1"/>
                    <a:pt x="1" y="261"/>
                    <a:pt x="163" y="456"/>
                  </a:cubicBezTo>
                  <a:lnTo>
                    <a:pt x="1367" y="2147"/>
                  </a:lnTo>
                  <a:cubicBezTo>
                    <a:pt x="1432" y="2245"/>
                    <a:pt x="1432" y="2407"/>
                    <a:pt x="1367" y="2505"/>
                  </a:cubicBezTo>
                  <a:lnTo>
                    <a:pt x="163" y="4196"/>
                  </a:lnTo>
                  <a:cubicBezTo>
                    <a:pt x="1" y="4391"/>
                    <a:pt x="163" y="4651"/>
                    <a:pt x="391" y="4651"/>
                  </a:cubicBezTo>
                  <a:lnTo>
                    <a:pt x="4066" y="4651"/>
                  </a:lnTo>
                  <a:cubicBezTo>
                    <a:pt x="4358" y="4651"/>
                    <a:pt x="4619" y="4391"/>
                    <a:pt x="4619" y="4098"/>
                  </a:cubicBezTo>
                  <a:lnTo>
                    <a:pt x="4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1188082" y="1918032"/>
              <a:ext cx="50739" cy="82160"/>
            </a:xfrm>
            <a:custGeom>
              <a:avLst/>
              <a:gdLst/>
              <a:ahLst/>
              <a:cxnLst/>
              <a:rect l="l" t="t" r="r" b="b"/>
              <a:pathLst>
                <a:path w="2310" h="3708" extrusionOk="0">
                  <a:moveTo>
                    <a:pt x="1" y="1"/>
                  </a:moveTo>
                  <a:lnTo>
                    <a:pt x="1" y="1822"/>
                  </a:lnTo>
                  <a:cubicBezTo>
                    <a:pt x="1" y="2862"/>
                    <a:pt x="846" y="3708"/>
                    <a:pt x="1854" y="3708"/>
                  </a:cubicBezTo>
                  <a:lnTo>
                    <a:pt x="2310" y="3708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1210948" y="1863280"/>
              <a:ext cx="264305" cy="83600"/>
            </a:xfrm>
            <a:custGeom>
              <a:avLst/>
              <a:gdLst/>
              <a:ahLst/>
              <a:cxnLst/>
              <a:rect l="l" t="t" r="r" b="b"/>
              <a:pathLst>
                <a:path w="12033" h="3773" extrusionOk="0">
                  <a:moveTo>
                    <a:pt x="813" y="0"/>
                  </a:moveTo>
                  <a:cubicBezTo>
                    <a:pt x="521" y="0"/>
                    <a:pt x="260" y="65"/>
                    <a:pt x="0" y="195"/>
                  </a:cubicBezTo>
                  <a:cubicBezTo>
                    <a:pt x="1171" y="2309"/>
                    <a:pt x="3447" y="3773"/>
                    <a:pt x="6016" y="3773"/>
                  </a:cubicBezTo>
                  <a:cubicBezTo>
                    <a:pt x="8618" y="3773"/>
                    <a:pt x="10862" y="2309"/>
                    <a:pt x="12033" y="195"/>
                  </a:cubicBezTo>
                  <a:cubicBezTo>
                    <a:pt x="11805" y="65"/>
                    <a:pt x="11512" y="0"/>
                    <a:pt x="11252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1448082" y="1918032"/>
              <a:ext cx="50739" cy="82160"/>
            </a:xfrm>
            <a:custGeom>
              <a:avLst/>
              <a:gdLst/>
              <a:ahLst/>
              <a:cxnLst/>
              <a:rect l="l" t="t" r="r" b="b"/>
              <a:pathLst>
                <a:path w="2310" h="3708" extrusionOk="0">
                  <a:moveTo>
                    <a:pt x="1" y="1"/>
                  </a:moveTo>
                  <a:lnTo>
                    <a:pt x="1" y="3708"/>
                  </a:lnTo>
                  <a:lnTo>
                    <a:pt x="424" y="3708"/>
                  </a:lnTo>
                  <a:cubicBezTo>
                    <a:pt x="1464" y="3708"/>
                    <a:pt x="2310" y="2862"/>
                    <a:pt x="2310" y="1822"/>
                  </a:cubicBezTo>
                  <a:lnTo>
                    <a:pt x="2310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1204512" y="1879854"/>
              <a:ext cx="277879" cy="103786"/>
            </a:xfrm>
            <a:custGeom>
              <a:avLst/>
              <a:gdLst/>
              <a:ahLst/>
              <a:cxnLst/>
              <a:rect l="l" t="t" r="r" b="b"/>
              <a:pathLst>
                <a:path w="12651" h="4684" extrusionOk="0">
                  <a:moveTo>
                    <a:pt x="1106" y="0"/>
                  </a:moveTo>
                  <a:cubicBezTo>
                    <a:pt x="488" y="0"/>
                    <a:pt x="1" y="521"/>
                    <a:pt x="1" y="1138"/>
                  </a:cubicBezTo>
                  <a:lnTo>
                    <a:pt x="1" y="3545"/>
                  </a:lnTo>
                  <a:cubicBezTo>
                    <a:pt x="1" y="4195"/>
                    <a:pt x="488" y="4683"/>
                    <a:pt x="1106" y="4683"/>
                  </a:cubicBezTo>
                  <a:lnTo>
                    <a:pt x="11545" y="4683"/>
                  </a:lnTo>
                  <a:cubicBezTo>
                    <a:pt x="12163" y="4683"/>
                    <a:pt x="12651" y="4163"/>
                    <a:pt x="12651" y="3545"/>
                  </a:cubicBezTo>
                  <a:lnTo>
                    <a:pt x="12651" y="1138"/>
                  </a:lnTo>
                  <a:cubicBezTo>
                    <a:pt x="12651" y="521"/>
                    <a:pt x="12163" y="0"/>
                    <a:pt x="11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1420230" y="1907219"/>
              <a:ext cx="27874" cy="49744"/>
            </a:xfrm>
            <a:custGeom>
              <a:avLst/>
              <a:gdLst/>
              <a:ahLst/>
              <a:cxnLst/>
              <a:rect l="l" t="t" r="r" b="b"/>
              <a:pathLst>
                <a:path w="1269" h="2245" extrusionOk="0">
                  <a:moveTo>
                    <a:pt x="261" y="1"/>
                  </a:moveTo>
                  <a:cubicBezTo>
                    <a:pt x="98" y="1"/>
                    <a:pt x="1" y="131"/>
                    <a:pt x="1" y="294"/>
                  </a:cubicBezTo>
                  <a:lnTo>
                    <a:pt x="1" y="1952"/>
                  </a:lnTo>
                  <a:cubicBezTo>
                    <a:pt x="1" y="2115"/>
                    <a:pt x="98" y="2245"/>
                    <a:pt x="261" y="2245"/>
                  </a:cubicBezTo>
                  <a:lnTo>
                    <a:pt x="976" y="2245"/>
                  </a:lnTo>
                  <a:cubicBezTo>
                    <a:pt x="1139" y="2245"/>
                    <a:pt x="1269" y="2115"/>
                    <a:pt x="1269" y="1952"/>
                  </a:cubicBezTo>
                  <a:cubicBezTo>
                    <a:pt x="1269" y="1822"/>
                    <a:pt x="1139" y="1692"/>
                    <a:pt x="976" y="1692"/>
                  </a:cubicBezTo>
                  <a:lnTo>
                    <a:pt x="553" y="1692"/>
                  </a:lnTo>
                  <a:lnTo>
                    <a:pt x="553" y="1399"/>
                  </a:lnTo>
                  <a:lnTo>
                    <a:pt x="911" y="1399"/>
                  </a:lnTo>
                  <a:cubicBezTo>
                    <a:pt x="1074" y="1399"/>
                    <a:pt x="1204" y="1269"/>
                    <a:pt x="1204" y="1107"/>
                  </a:cubicBezTo>
                  <a:cubicBezTo>
                    <a:pt x="1204" y="977"/>
                    <a:pt x="1074" y="846"/>
                    <a:pt x="911" y="846"/>
                  </a:cubicBezTo>
                  <a:lnTo>
                    <a:pt x="553" y="846"/>
                  </a:lnTo>
                  <a:lnTo>
                    <a:pt x="553" y="554"/>
                  </a:lnTo>
                  <a:lnTo>
                    <a:pt x="976" y="554"/>
                  </a:lnTo>
                  <a:cubicBezTo>
                    <a:pt x="1139" y="554"/>
                    <a:pt x="1269" y="424"/>
                    <a:pt x="1269" y="294"/>
                  </a:cubicBezTo>
                  <a:cubicBezTo>
                    <a:pt x="1269" y="131"/>
                    <a:pt x="1139" y="1"/>
                    <a:pt x="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1238096" y="1907041"/>
              <a:ext cx="40020" cy="49921"/>
            </a:xfrm>
            <a:custGeom>
              <a:avLst/>
              <a:gdLst/>
              <a:ahLst/>
              <a:cxnLst/>
              <a:rect l="l" t="t" r="r" b="b"/>
              <a:pathLst>
                <a:path w="1822" h="2253" extrusionOk="0">
                  <a:moveTo>
                    <a:pt x="297" y="1"/>
                  </a:moveTo>
                  <a:cubicBezTo>
                    <a:pt x="273" y="1"/>
                    <a:pt x="250" y="3"/>
                    <a:pt x="228" y="9"/>
                  </a:cubicBezTo>
                  <a:cubicBezTo>
                    <a:pt x="65" y="74"/>
                    <a:pt x="0" y="237"/>
                    <a:pt x="33" y="367"/>
                  </a:cubicBezTo>
                  <a:lnTo>
                    <a:pt x="618" y="2058"/>
                  </a:lnTo>
                  <a:cubicBezTo>
                    <a:pt x="683" y="2188"/>
                    <a:pt x="780" y="2253"/>
                    <a:pt x="911" y="2253"/>
                  </a:cubicBezTo>
                  <a:lnTo>
                    <a:pt x="943" y="2253"/>
                  </a:lnTo>
                  <a:cubicBezTo>
                    <a:pt x="1073" y="2253"/>
                    <a:pt x="1171" y="2155"/>
                    <a:pt x="1236" y="2025"/>
                  </a:cubicBezTo>
                  <a:lnTo>
                    <a:pt x="1789" y="367"/>
                  </a:lnTo>
                  <a:cubicBezTo>
                    <a:pt x="1821" y="237"/>
                    <a:pt x="1756" y="74"/>
                    <a:pt x="1626" y="9"/>
                  </a:cubicBezTo>
                  <a:cubicBezTo>
                    <a:pt x="1599" y="4"/>
                    <a:pt x="1572" y="1"/>
                    <a:pt x="1545" y="1"/>
                  </a:cubicBezTo>
                  <a:cubicBezTo>
                    <a:pt x="1413" y="1"/>
                    <a:pt x="1295" y="69"/>
                    <a:pt x="1268" y="204"/>
                  </a:cubicBezTo>
                  <a:lnTo>
                    <a:pt x="911" y="1180"/>
                  </a:lnTo>
                  <a:lnTo>
                    <a:pt x="585" y="172"/>
                  </a:lnTo>
                  <a:cubicBezTo>
                    <a:pt x="531" y="64"/>
                    <a:pt x="411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1366657" y="1907219"/>
              <a:ext cx="32882" cy="49744"/>
            </a:xfrm>
            <a:custGeom>
              <a:avLst/>
              <a:gdLst/>
              <a:ahLst/>
              <a:cxnLst/>
              <a:rect l="l" t="t" r="r" b="b"/>
              <a:pathLst>
                <a:path w="1497" h="2245" extrusionOk="0">
                  <a:moveTo>
                    <a:pt x="261" y="1"/>
                  </a:moveTo>
                  <a:cubicBezTo>
                    <a:pt x="98" y="1"/>
                    <a:pt x="1" y="131"/>
                    <a:pt x="1" y="261"/>
                  </a:cubicBezTo>
                  <a:cubicBezTo>
                    <a:pt x="1" y="424"/>
                    <a:pt x="98" y="554"/>
                    <a:pt x="261" y="554"/>
                  </a:cubicBezTo>
                  <a:lnTo>
                    <a:pt x="456" y="554"/>
                  </a:lnTo>
                  <a:lnTo>
                    <a:pt x="456" y="1952"/>
                  </a:lnTo>
                  <a:cubicBezTo>
                    <a:pt x="456" y="2115"/>
                    <a:pt x="586" y="2245"/>
                    <a:pt x="716" y="2245"/>
                  </a:cubicBezTo>
                  <a:cubicBezTo>
                    <a:pt x="879" y="2245"/>
                    <a:pt x="1009" y="2115"/>
                    <a:pt x="1009" y="1952"/>
                  </a:cubicBezTo>
                  <a:lnTo>
                    <a:pt x="1009" y="554"/>
                  </a:lnTo>
                  <a:lnTo>
                    <a:pt x="1204" y="554"/>
                  </a:lnTo>
                  <a:cubicBezTo>
                    <a:pt x="1366" y="554"/>
                    <a:pt x="1496" y="424"/>
                    <a:pt x="1496" y="261"/>
                  </a:cubicBezTo>
                  <a:cubicBezTo>
                    <a:pt x="1496" y="131"/>
                    <a:pt x="1366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1299510" y="1907219"/>
              <a:ext cx="49311" cy="49744"/>
            </a:xfrm>
            <a:custGeom>
              <a:avLst/>
              <a:gdLst/>
              <a:ahLst/>
              <a:cxnLst/>
              <a:rect l="l" t="t" r="r" b="b"/>
              <a:pathLst>
                <a:path w="2245" h="2245" extrusionOk="0">
                  <a:moveTo>
                    <a:pt x="1139" y="554"/>
                  </a:moveTo>
                  <a:cubicBezTo>
                    <a:pt x="1432" y="554"/>
                    <a:pt x="1692" y="814"/>
                    <a:pt x="1692" y="1107"/>
                  </a:cubicBezTo>
                  <a:cubicBezTo>
                    <a:pt x="1692" y="1432"/>
                    <a:pt x="1432" y="1692"/>
                    <a:pt x="1139" y="1692"/>
                  </a:cubicBezTo>
                  <a:cubicBezTo>
                    <a:pt x="814" y="1692"/>
                    <a:pt x="554" y="1432"/>
                    <a:pt x="554" y="1107"/>
                  </a:cubicBezTo>
                  <a:cubicBezTo>
                    <a:pt x="554" y="814"/>
                    <a:pt x="814" y="554"/>
                    <a:pt x="1139" y="554"/>
                  </a:cubicBezTo>
                  <a:close/>
                  <a:moveTo>
                    <a:pt x="1139" y="1"/>
                  </a:moveTo>
                  <a:cubicBezTo>
                    <a:pt x="489" y="1"/>
                    <a:pt x="1" y="489"/>
                    <a:pt x="1" y="1107"/>
                  </a:cubicBezTo>
                  <a:cubicBezTo>
                    <a:pt x="1" y="1757"/>
                    <a:pt x="489" y="2245"/>
                    <a:pt x="1139" y="2245"/>
                  </a:cubicBezTo>
                  <a:cubicBezTo>
                    <a:pt x="1757" y="2245"/>
                    <a:pt x="2245" y="1757"/>
                    <a:pt x="2245" y="1107"/>
                  </a:cubicBezTo>
                  <a:cubicBezTo>
                    <a:pt x="2245" y="489"/>
                    <a:pt x="1757" y="1"/>
                    <a:pt x="1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1193090" y="1718437"/>
              <a:ext cx="300745" cy="103786"/>
            </a:xfrm>
            <a:custGeom>
              <a:avLst/>
              <a:gdLst/>
              <a:ahLst/>
              <a:cxnLst/>
              <a:rect l="l" t="t" r="r" b="b"/>
              <a:pathLst>
                <a:path w="13692" h="4684" extrusionOk="0">
                  <a:moveTo>
                    <a:pt x="943" y="1"/>
                  </a:moveTo>
                  <a:cubicBezTo>
                    <a:pt x="325" y="1009"/>
                    <a:pt x="0" y="2180"/>
                    <a:pt x="0" y="3448"/>
                  </a:cubicBezTo>
                  <a:cubicBezTo>
                    <a:pt x="0" y="3871"/>
                    <a:pt x="33" y="4261"/>
                    <a:pt x="98" y="4684"/>
                  </a:cubicBezTo>
                  <a:lnTo>
                    <a:pt x="13593" y="4684"/>
                  </a:lnTo>
                  <a:cubicBezTo>
                    <a:pt x="13659" y="4293"/>
                    <a:pt x="13691" y="3871"/>
                    <a:pt x="13691" y="3448"/>
                  </a:cubicBezTo>
                  <a:cubicBezTo>
                    <a:pt x="13691" y="2180"/>
                    <a:pt x="13366" y="1009"/>
                    <a:pt x="12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1313085" y="1742411"/>
              <a:ext cx="60030" cy="55239"/>
            </a:xfrm>
            <a:custGeom>
              <a:avLst/>
              <a:gdLst/>
              <a:ahLst/>
              <a:cxnLst/>
              <a:rect l="l" t="t" r="r" b="b"/>
              <a:pathLst>
                <a:path w="2733" h="2493" extrusionOk="0">
                  <a:moveTo>
                    <a:pt x="1383" y="0"/>
                  </a:moveTo>
                  <a:cubicBezTo>
                    <a:pt x="1301" y="0"/>
                    <a:pt x="1220" y="41"/>
                    <a:pt x="1171" y="122"/>
                  </a:cubicBezTo>
                  <a:lnTo>
                    <a:pt x="944" y="577"/>
                  </a:lnTo>
                  <a:cubicBezTo>
                    <a:pt x="911" y="642"/>
                    <a:pt x="846" y="707"/>
                    <a:pt x="781" y="707"/>
                  </a:cubicBezTo>
                  <a:lnTo>
                    <a:pt x="293" y="772"/>
                  </a:lnTo>
                  <a:cubicBezTo>
                    <a:pt x="98" y="805"/>
                    <a:pt x="1" y="1033"/>
                    <a:pt x="163" y="1163"/>
                  </a:cubicBezTo>
                  <a:lnTo>
                    <a:pt x="521" y="1520"/>
                  </a:lnTo>
                  <a:cubicBezTo>
                    <a:pt x="553" y="1585"/>
                    <a:pt x="586" y="1650"/>
                    <a:pt x="586" y="1715"/>
                  </a:cubicBezTo>
                  <a:lnTo>
                    <a:pt x="488" y="2236"/>
                  </a:lnTo>
                  <a:cubicBezTo>
                    <a:pt x="463" y="2364"/>
                    <a:pt x="579" y="2493"/>
                    <a:pt x="710" y="2493"/>
                  </a:cubicBezTo>
                  <a:cubicBezTo>
                    <a:pt x="744" y="2493"/>
                    <a:pt x="780" y="2484"/>
                    <a:pt x="814" y="2463"/>
                  </a:cubicBezTo>
                  <a:lnTo>
                    <a:pt x="1269" y="2236"/>
                  </a:lnTo>
                  <a:cubicBezTo>
                    <a:pt x="1301" y="2220"/>
                    <a:pt x="1342" y="2211"/>
                    <a:pt x="1383" y="2211"/>
                  </a:cubicBezTo>
                  <a:cubicBezTo>
                    <a:pt x="1423" y="2211"/>
                    <a:pt x="1464" y="2220"/>
                    <a:pt x="1496" y="2236"/>
                  </a:cubicBezTo>
                  <a:lnTo>
                    <a:pt x="1919" y="2463"/>
                  </a:lnTo>
                  <a:cubicBezTo>
                    <a:pt x="1953" y="2484"/>
                    <a:pt x="1990" y="2493"/>
                    <a:pt x="2027" y="2493"/>
                  </a:cubicBezTo>
                  <a:cubicBezTo>
                    <a:pt x="2166" y="2493"/>
                    <a:pt x="2303" y="2364"/>
                    <a:pt x="2277" y="2236"/>
                  </a:cubicBezTo>
                  <a:lnTo>
                    <a:pt x="2179" y="1715"/>
                  </a:lnTo>
                  <a:cubicBezTo>
                    <a:pt x="2179" y="1650"/>
                    <a:pt x="2179" y="1585"/>
                    <a:pt x="2244" y="1520"/>
                  </a:cubicBezTo>
                  <a:lnTo>
                    <a:pt x="2602" y="1163"/>
                  </a:lnTo>
                  <a:cubicBezTo>
                    <a:pt x="2732" y="1033"/>
                    <a:pt x="2667" y="805"/>
                    <a:pt x="2472" y="772"/>
                  </a:cubicBezTo>
                  <a:lnTo>
                    <a:pt x="1984" y="707"/>
                  </a:lnTo>
                  <a:cubicBezTo>
                    <a:pt x="1887" y="707"/>
                    <a:pt x="1822" y="642"/>
                    <a:pt x="1822" y="577"/>
                  </a:cubicBezTo>
                  <a:lnTo>
                    <a:pt x="1594" y="122"/>
                  </a:lnTo>
                  <a:cubicBezTo>
                    <a:pt x="1545" y="41"/>
                    <a:pt x="1464" y="0"/>
                    <a:pt x="1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1405953" y="1763837"/>
              <a:ext cx="12147" cy="12275"/>
            </a:xfrm>
            <a:custGeom>
              <a:avLst/>
              <a:gdLst/>
              <a:ahLst/>
              <a:cxnLst/>
              <a:rect l="l" t="t" r="r" b="b"/>
              <a:pathLst>
                <a:path w="553" h="554" extrusionOk="0">
                  <a:moveTo>
                    <a:pt x="293" y="1"/>
                  </a:moveTo>
                  <a:cubicBezTo>
                    <a:pt x="130" y="1"/>
                    <a:pt x="0" y="131"/>
                    <a:pt x="0" y="293"/>
                  </a:cubicBezTo>
                  <a:cubicBezTo>
                    <a:pt x="0" y="423"/>
                    <a:pt x="130" y="553"/>
                    <a:pt x="293" y="553"/>
                  </a:cubicBezTo>
                  <a:cubicBezTo>
                    <a:pt x="423" y="553"/>
                    <a:pt x="553" y="423"/>
                    <a:pt x="553" y="293"/>
                  </a:cubicBez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1270231" y="1763837"/>
              <a:ext cx="12871" cy="12275"/>
            </a:xfrm>
            <a:custGeom>
              <a:avLst/>
              <a:gdLst/>
              <a:ahLst/>
              <a:cxnLst/>
              <a:rect l="l" t="t" r="r" b="b"/>
              <a:pathLst>
                <a:path w="586" h="554" extrusionOk="0">
                  <a:moveTo>
                    <a:pt x="293" y="1"/>
                  </a:moveTo>
                  <a:cubicBezTo>
                    <a:pt x="130" y="1"/>
                    <a:pt x="0" y="131"/>
                    <a:pt x="0" y="293"/>
                  </a:cubicBezTo>
                  <a:cubicBezTo>
                    <a:pt x="0" y="423"/>
                    <a:pt x="130" y="553"/>
                    <a:pt x="293" y="553"/>
                  </a:cubicBezTo>
                  <a:cubicBezTo>
                    <a:pt x="456" y="553"/>
                    <a:pt x="586" y="423"/>
                    <a:pt x="586" y="293"/>
                  </a:cubicBezTo>
                  <a:cubicBezTo>
                    <a:pt x="586" y="131"/>
                    <a:pt x="456" y="1"/>
                    <a:pt x="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7" name="Google Shape;657;p22"/>
          <p:cNvGrpSpPr/>
          <p:nvPr/>
        </p:nvGrpSpPr>
        <p:grpSpPr>
          <a:xfrm>
            <a:off x="1849541" y="1609631"/>
            <a:ext cx="329195" cy="411489"/>
            <a:chOff x="2254790" y="1609631"/>
            <a:chExt cx="329195" cy="411489"/>
          </a:xfrm>
        </p:grpSpPr>
        <p:sp>
          <p:nvSpPr>
            <p:cNvPr id="658" name="Google Shape;658;p22"/>
            <p:cNvSpPr/>
            <p:nvPr/>
          </p:nvSpPr>
          <p:spPr>
            <a:xfrm>
              <a:off x="2346397" y="1609631"/>
              <a:ext cx="237588" cy="181623"/>
            </a:xfrm>
            <a:custGeom>
              <a:avLst/>
              <a:gdLst/>
              <a:ahLst/>
              <a:cxnLst/>
              <a:rect l="l" t="t" r="r" b="b"/>
              <a:pathLst>
                <a:path w="10797" h="8196" extrusionOk="0">
                  <a:moveTo>
                    <a:pt x="1106" y="0"/>
                  </a:moveTo>
                  <a:cubicBezTo>
                    <a:pt x="488" y="0"/>
                    <a:pt x="0" y="488"/>
                    <a:pt x="0" y="1106"/>
                  </a:cubicBezTo>
                  <a:lnTo>
                    <a:pt x="0" y="7090"/>
                  </a:lnTo>
                  <a:cubicBezTo>
                    <a:pt x="0" y="7707"/>
                    <a:pt x="488" y="8195"/>
                    <a:pt x="1106" y="8195"/>
                  </a:cubicBezTo>
                  <a:lnTo>
                    <a:pt x="9691" y="8195"/>
                  </a:lnTo>
                  <a:cubicBezTo>
                    <a:pt x="10309" y="8195"/>
                    <a:pt x="10797" y="7707"/>
                    <a:pt x="10797" y="7090"/>
                  </a:cubicBezTo>
                  <a:lnTo>
                    <a:pt x="10797" y="1106"/>
                  </a:lnTo>
                  <a:cubicBezTo>
                    <a:pt x="10797" y="488"/>
                    <a:pt x="10309" y="0"/>
                    <a:pt x="9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2370712" y="1636290"/>
              <a:ext cx="88768" cy="77139"/>
            </a:xfrm>
            <a:custGeom>
              <a:avLst/>
              <a:gdLst/>
              <a:ahLst/>
              <a:cxnLst/>
              <a:rect l="l" t="t" r="r" b="b"/>
              <a:pathLst>
                <a:path w="4034" h="3481" extrusionOk="0">
                  <a:moveTo>
                    <a:pt x="1269" y="1"/>
                  </a:moveTo>
                  <a:cubicBezTo>
                    <a:pt x="586" y="1"/>
                    <a:pt x="1" y="586"/>
                    <a:pt x="1" y="1269"/>
                  </a:cubicBezTo>
                  <a:lnTo>
                    <a:pt x="1" y="3480"/>
                  </a:lnTo>
                  <a:lnTo>
                    <a:pt x="4033" y="3480"/>
                  </a:lnTo>
                  <a:lnTo>
                    <a:pt x="4033" y="1269"/>
                  </a:lnTo>
                  <a:cubicBezTo>
                    <a:pt x="4033" y="586"/>
                    <a:pt x="3448" y="1"/>
                    <a:pt x="2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2370712" y="1642783"/>
              <a:ext cx="27946" cy="70646"/>
            </a:xfrm>
            <a:custGeom>
              <a:avLst/>
              <a:gdLst/>
              <a:ahLst/>
              <a:cxnLst/>
              <a:rect l="l" t="t" r="r" b="b"/>
              <a:pathLst>
                <a:path w="1270" h="3188" extrusionOk="0">
                  <a:moveTo>
                    <a:pt x="456" y="0"/>
                  </a:moveTo>
                  <a:cubicBezTo>
                    <a:pt x="196" y="260"/>
                    <a:pt x="1" y="586"/>
                    <a:pt x="1" y="976"/>
                  </a:cubicBezTo>
                  <a:lnTo>
                    <a:pt x="1" y="3187"/>
                  </a:lnTo>
                  <a:lnTo>
                    <a:pt x="554" y="3187"/>
                  </a:lnTo>
                  <a:lnTo>
                    <a:pt x="1139" y="3155"/>
                  </a:lnTo>
                  <a:lnTo>
                    <a:pt x="1269" y="1854"/>
                  </a:lnTo>
                  <a:cubicBezTo>
                    <a:pt x="1107" y="1724"/>
                    <a:pt x="976" y="1561"/>
                    <a:pt x="814" y="1334"/>
                  </a:cubicBezTo>
                  <a:cubicBezTo>
                    <a:pt x="521" y="813"/>
                    <a:pt x="456" y="293"/>
                    <a:pt x="456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2370712" y="1683845"/>
              <a:ext cx="88042" cy="80751"/>
            </a:xfrm>
            <a:custGeom>
              <a:avLst/>
              <a:gdLst/>
              <a:ahLst/>
              <a:cxnLst/>
              <a:rect l="l" t="t" r="r" b="b"/>
              <a:pathLst>
                <a:path w="4001" h="3644" extrusionOk="0">
                  <a:moveTo>
                    <a:pt x="1237" y="1"/>
                  </a:moveTo>
                  <a:cubicBezTo>
                    <a:pt x="1204" y="131"/>
                    <a:pt x="1074" y="391"/>
                    <a:pt x="749" y="586"/>
                  </a:cubicBezTo>
                  <a:cubicBezTo>
                    <a:pt x="456" y="781"/>
                    <a:pt x="131" y="781"/>
                    <a:pt x="1" y="781"/>
                  </a:cubicBezTo>
                  <a:lnTo>
                    <a:pt x="1" y="2082"/>
                  </a:lnTo>
                  <a:cubicBezTo>
                    <a:pt x="1" y="2472"/>
                    <a:pt x="163" y="2830"/>
                    <a:pt x="424" y="3123"/>
                  </a:cubicBezTo>
                  <a:lnTo>
                    <a:pt x="619" y="3318"/>
                  </a:lnTo>
                  <a:cubicBezTo>
                    <a:pt x="846" y="3513"/>
                    <a:pt x="1139" y="3643"/>
                    <a:pt x="1432" y="3643"/>
                  </a:cubicBezTo>
                  <a:lnTo>
                    <a:pt x="2570" y="3643"/>
                  </a:lnTo>
                  <a:cubicBezTo>
                    <a:pt x="2895" y="3643"/>
                    <a:pt x="3188" y="3513"/>
                    <a:pt x="3383" y="3318"/>
                  </a:cubicBezTo>
                  <a:lnTo>
                    <a:pt x="3578" y="3123"/>
                  </a:lnTo>
                  <a:cubicBezTo>
                    <a:pt x="3871" y="2830"/>
                    <a:pt x="4001" y="2472"/>
                    <a:pt x="4001" y="2082"/>
                  </a:cubicBezTo>
                  <a:lnTo>
                    <a:pt x="4001" y="781"/>
                  </a:lnTo>
                  <a:cubicBezTo>
                    <a:pt x="3856" y="818"/>
                    <a:pt x="3609" y="864"/>
                    <a:pt x="3295" y="864"/>
                  </a:cubicBezTo>
                  <a:cubicBezTo>
                    <a:pt x="3047" y="864"/>
                    <a:pt x="2756" y="835"/>
                    <a:pt x="2440" y="749"/>
                  </a:cubicBezTo>
                  <a:cubicBezTo>
                    <a:pt x="1822" y="554"/>
                    <a:pt x="1432" y="196"/>
                    <a:pt x="1237" y="1"/>
                  </a:cubicBez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2491652" y="1630528"/>
              <a:ext cx="70878" cy="12277"/>
            </a:xfrm>
            <a:custGeom>
              <a:avLst/>
              <a:gdLst/>
              <a:ahLst/>
              <a:cxnLst/>
              <a:rect l="l" t="t" r="r" b="b"/>
              <a:pathLst>
                <a:path w="3221" h="554" extrusionOk="0">
                  <a:moveTo>
                    <a:pt x="293" y="0"/>
                  </a:moveTo>
                  <a:cubicBezTo>
                    <a:pt x="131" y="0"/>
                    <a:pt x="1" y="130"/>
                    <a:pt x="1" y="261"/>
                  </a:cubicBezTo>
                  <a:cubicBezTo>
                    <a:pt x="1" y="423"/>
                    <a:pt x="131" y="553"/>
                    <a:pt x="293" y="553"/>
                  </a:cubicBezTo>
                  <a:lnTo>
                    <a:pt x="2927" y="553"/>
                  </a:lnTo>
                  <a:cubicBezTo>
                    <a:pt x="3090" y="553"/>
                    <a:pt x="3220" y="423"/>
                    <a:pt x="3220" y="261"/>
                  </a:cubicBezTo>
                  <a:cubicBezTo>
                    <a:pt x="3220" y="130"/>
                    <a:pt x="309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2491652" y="1655037"/>
              <a:ext cx="70878" cy="12254"/>
            </a:xfrm>
            <a:custGeom>
              <a:avLst/>
              <a:gdLst/>
              <a:ahLst/>
              <a:cxnLst/>
              <a:rect l="l" t="t" r="r" b="b"/>
              <a:pathLst>
                <a:path w="3221" h="553" extrusionOk="0">
                  <a:moveTo>
                    <a:pt x="293" y="0"/>
                  </a:moveTo>
                  <a:cubicBezTo>
                    <a:pt x="131" y="0"/>
                    <a:pt x="1" y="130"/>
                    <a:pt x="1" y="293"/>
                  </a:cubicBezTo>
                  <a:cubicBezTo>
                    <a:pt x="1" y="455"/>
                    <a:pt x="131" y="553"/>
                    <a:pt x="293" y="553"/>
                  </a:cubicBezTo>
                  <a:lnTo>
                    <a:pt x="2927" y="553"/>
                  </a:lnTo>
                  <a:cubicBezTo>
                    <a:pt x="3090" y="553"/>
                    <a:pt x="3220" y="455"/>
                    <a:pt x="3220" y="293"/>
                  </a:cubicBezTo>
                  <a:cubicBezTo>
                    <a:pt x="3220" y="130"/>
                    <a:pt x="309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2491652" y="1680255"/>
              <a:ext cx="70878" cy="12277"/>
            </a:xfrm>
            <a:custGeom>
              <a:avLst/>
              <a:gdLst/>
              <a:ahLst/>
              <a:cxnLst/>
              <a:rect l="l" t="t" r="r" b="b"/>
              <a:pathLst>
                <a:path w="3221" h="554" extrusionOk="0">
                  <a:moveTo>
                    <a:pt x="293" y="0"/>
                  </a:moveTo>
                  <a:cubicBezTo>
                    <a:pt x="131" y="0"/>
                    <a:pt x="1" y="98"/>
                    <a:pt x="1" y="260"/>
                  </a:cubicBezTo>
                  <a:cubicBezTo>
                    <a:pt x="1" y="423"/>
                    <a:pt x="131" y="553"/>
                    <a:pt x="293" y="553"/>
                  </a:cubicBezTo>
                  <a:lnTo>
                    <a:pt x="2927" y="553"/>
                  </a:lnTo>
                  <a:cubicBezTo>
                    <a:pt x="3090" y="553"/>
                    <a:pt x="3220" y="423"/>
                    <a:pt x="3220" y="260"/>
                  </a:cubicBezTo>
                  <a:cubicBezTo>
                    <a:pt x="3220" y="98"/>
                    <a:pt x="309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2490948" y="1718437"/>
              <a:ext cx="72286" cy="52630"/>
            </a:xfrm>
            <a:custGeom>
              <a:avLst/>
              <a:gdLst/>
              <a:ahLst/>
              <a:cxnLst/>
              <a:rect l="l" t="t" r="r" b="b"/>
              <a:pathLst>
                <a:path w="3285" h="2375" extrusionOk="0">
                  <a:moveTo>
                    <a:pt x="2976" y="1"/>
                  </a:moveTo>
                  <a:cubicBezTo>
                    <a:pt x="2903" y="1"/>
                    <a:pt x="2829" y="33"/>
                    <a:pt x="2764" y="98"/>
                  </a:cubicBezTo>
                  <a:lnTo>
                    <a:pt x="1171" y="1692"/>
                  </a:lnTo>
                  <a:lnTo>
                    <a:pt x="521" y="1009"/>
                  </a:lnTo>
                  <a:cubicBezTo>
                    <a:pt x="472" y="960"/>
                    <a:pt x="399" y="936"/>
                    <a:pt x="325" y="936"/>
                  </a:cubicBezTo>
                  <a:cubicBezTo>
                    <a:pt x="252" y="936"/>
                    <a:pt x="179" y="960"/>
                    <a:pt x="130" y="1009"/>
                  </a:cubicBezTo>
                  <a:cubicBezTo>
                    <a:pt x="0" y="1139"/>
                    <a:pt x="0" y="1302"/>
                    <a:pt x="130" y="1432"/>
                  </a:cubicBezTo>
                  <a:lnTo>
                    <a:pt x="976" y="2277"/>
                  </a:lnTo>
                  <a:cubicBezTo>
                    <a:pt x="1041" y="2342"/>
                    <a:pt x="1106" y="2375"/>
                    <a:pt x="1171" y="2375"/>
                  </a:cubicBezTo>
                  <a:cubicBezTo>
                    <a:pt x="1268" y="2375"/>
                    <a:pt x="1333" y="2342"/>
                    <a:pt x="1366" y="2277"/>
                  </a:cubicBezTo>
                  <a:lnTo>
                    <a:pt x="3187" y="489"/>
                  </a:lnTo>
                  <a:cubicBezTo>
                    <a:pt x="3285" y="358"/>
                    <a:pt x="3285" y="196"/>
                    <a:pt x="3187" y="98"/>
                  </a:cubicBezTo>
                  <a:cubicBezTo>
                    <a:pt x="3122" y="33"/>
                    <a:pt x="3049" y="1"/>
                    <a:pt x="2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2448016" y="1791233"/>
              <a:ext cx="33646" cy="68474"/>
            </a:xfrm>
            <a:custGeom>
              <a:avLst/>
              <a:gdLst/>
              <a:ahLst/>
              <a:cxnLst/>
              <a:rect l="l" t="t" r="r" b="b"/>
              <a:pathLst>
                <a:path w="1529" h="3090" extrusionOk="0">
                  <a:moveTo>
                    <a:pt x="0" y="0"/>
                  </a:moveTo>
                  <a:lnTo>
                    <a:pt x="0" y="3090"/>
                  </a:lnTo>
                  <a:lnTo>
                    <a:pt x="1528" y="3090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2448016" y="1791233"/>
              <a:ext cx="33646" cy="26681"/>
            </a:xfrm>
            <a:custGeom>
              <a:avLst/>
              <a:gdLst/>
              <a:ahLst/>
              <a:cxnLst/>
              <a:rect l="l" t="t" r="r" b="b"/>
              <a:pathLst>
                <a:path w="1529" h="1204" extrusionOk="0">
                  <a:moveTo>
                    <a:pt x="0" y="0"/>
                  </a:moveTo>
                  <a:lnTo>
                    <a:pt x="0" y="456"/>
                  </a:lnTo>
                  <a:lnTo>
                    <a:pt x="1528" y="1203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2347101" y="1847430"/>
              <a:ext cx="158898" cy="164339"/>
            </a:xfrm>
            <a:custGeom>
              <a:avLst/>
              <a:gdLst/>
              <a:ahLst/>
              <a:cxnLst/>
              <a:rect l="l" t="t" r="r" b="b"/>
              <a:pathLst>
                <a:path w="7221" h="7416" extrusionOk="0">
                  <a:moveTo>
                    <a:pt x="3610" y="1"/>
                  </a:moveTo>
                  <a:cubicBezTo>
                    <a:pt x="3253" y="1"/>
                    <a:pt x="2862" y="131"/>
                    <a:pt x="2602" y="424"/>
                  </a:cubicBezTo>
                  <a:lnTo>
                    <a:pt x="391" y="2602"/>
                  </a:lnTo>
                  <a:cubicBezTo>
                    <a:pt x="131" y="2830"/>
                    <a:pt x="1" y="3155"/>
                    <a:pt x="1" y="3513"/>
                  </a:cubicBezTo>
                  <a:lnTo>
                    <a:pt x="1" y="6797"/>
                  </a:lnTo>
                  <a:cubicBezTo>
                    <a:pt x="1" y="7123"/>
                    <a:pt x="293" y="7415"/>
                    <a:pt x="651" y="7415"/>
                  </a:cubicBezTo>
                  <a:lnTo>
                    <a:pt x="7220" y="7415"/>
                  </a:lnTo>
                  <a:lnTo>
                    <a:pt x="5822" y="4358"/>
                  </a:lnTo>
                  <a:lnTo>
                    <a:pt x="6147" y="4358"/>
                  </a:lnTo>
                  <a:cubicBezTo>
                    <a:pt x="6375" y="4358"/>
                    <a:pt x="6570" y="4196"/>
                    <a:pt x="6570" y="3968"/>
                  </a:cubicBezTo>
                  <a:lnTo>
                    <a:pt x="6570" y="1269"/>
                  </a:lnTo>
                  <a:cubicBezTo>
                    <a:pt x="6570" y="846"/>
                    <a:pt x="6342" y="456"/>
                    <a:pt x="6049" y="228"/>
                  </a:cubicBezTo>
                  <a:cubicBezTo>
                    <a:pt x="5822" y="66"/>
                    <a:pt x="5562" y="1"/>
                    <a:pt x="5269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2435121" y="1876260"/>
              <a:ext cx="80164" cy="135508"/>
            </a:xfrm>
            <a:custGeom>
              <a:avLst/>
              <a:gdLst/>
              <a:ahLst/>
              <a:cxnLst/>
              <a:rect l="l" t="t" r="r" b="b"/>
              <a:pathLst>
                <a:path w="3643" h="6115" extrusionOk="0">
                  <a:moveTo>
                    <a:pt x="879" y="1"/>
                  </a:moveTo>
                  <a:cubicBezTo>
                    <a:pt x="456" y="1"/>
                    <a:pt x="98" y="358"/>
                    <a:pt x="98" y="781"/>
                  </a:cubicBezTo>
                  <a:cubicBezTo>
                    <a:pt x="98" y="846"/>
                    <a:pt x="131" y="944"/>
                    <a:pt x="196" y="1009"/>
                  </a:cubicBezTo>
                  <a:cubicBezTo>
                    <a:pt x="326" y="1269"/>
                    <a:pt x="293" y="1594"/>
                    <a:pt x="131" y="1854"/>
                  </a:cubicBezTo>
                  <a:cubicBezTo>
                    <a:pt x="33" y="1984"/>
                    <a:pt x="1" y="2114"/>
                    <a:pt x="1" y="2309"/>
                  </a:cubicBezTo>
                  <a:cubicBezTo>
                    <a:pt x="1" y="2505"/>
                    <a:pt x="66" y="2700"/>
                    <a:pt x="228" y="2830"/>
                  </a:cubicBezTo>
                  <a:cubicBezTo>
                    <a:pt x="391" y="3025"/>
                    <a:pt x="391" y="3285"/>
                    <a:pt x="261" y="3448"/>
                  </a:cubicBezTo>
                  <a:cubicBezTo>
                    <a:pt x="163" y="3578"/>
                    <a:pt x="98" y="3708"/>
                    <a:pt x="98" y="3838"/>
                  </a:cubicBezTo>
                  <a:cubicBezTo>
                    <a:pt x="98" y="4033"/>
                    <a:pt x="163" y="4196"/>
                    <a:pt x="293" y="4326"/>
                  </a:cubicBezTo>
                  <a:cubicBezTo>
                    <a:pt x="423" y="4488"/>
                    <a:pt x="423" y="4716"/>
                    <a:pt x="293" y="4846"/>
                  </a:cubicBezTo>
                  <a:cubicBezTo>
                    <a:pt x="163" y="4976"/>
                    <a:pt x="98" y="5171"/>
                    <a:pt x="98" y="5366"/>
                  </a:cubicBezTo>
                  <a:cubicBezTo>
                    <a:pt x="98" y="5789"/>
                    <a:pt x="456" y="6114"/>
                    <a:pt x="879" y="6114"/>
                  </a:cubicBezTo>
                  <a:lnTo>
                    <a:pt x="2765" y="6114"/>
                  </a:lnTo>
                  <a:cubicBezTo>
                    <a:pt x="3188" y="6114"/>
                    <a:pt x="3513" y="5789"/>
                    <a:pt x="3513" y="5366"/>
                  </a:cubicBezTo>
                  <a:cubicBezTo>
                    <a:pt x="3513" y="4944"/>
                    <a:pt x="3188" y="4586"/>
                    <a:pt x="2765" y="4586"/>
                  </a:cubicBezTo>
                  <a:cubicBezTo>
                    <a:pt x="3253" y="4586"/>
                    <a:pt x="3643" y="4131"/>
                    <a:pt x="3513" y="3610"/>
                  </a:cubicBezTo>
                  <a:cubicBezTo>
                    <a:pt x="3415" y="3285"/>
                    <a:pt x="3090" y="3057"/>
                    <a:pt x="2765" y="3057"/>
                  </a:cubicBezTo>
                  <a:cubicBezTo>
                    <a:pt x="3188" y="3057"/>
                    <a:pt x="3513" y="2732"/>
                    <a:pt x="3513" y="2309"/>
                  </a:cubicBezTo>
                  <a:cubicBezTo>
                    <a:pt x="3513" y="1887"/>
                    <a:pt x="3188" y="1529"/>
                    <a:pt x="2765" y="1529"/>
                  </a:cubicBezTo>
                  <a:cubicBezTo>
                    <a:pt x="3188" y="1529"/>
                    <a:pt x="3513" y="1171"/>
                    <a:pt x="3513" y="781"/>
                  </a:cubicBezTo>
                  <a:cubicBezTo>
                    <a:pt x="3513" y="358"/>
                    <a:pt x="3188" y="1"/>
                    <a:pt x="2765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2458732" y="1944004"/>
              <a:ext cx="75169" cy="33883"/>
            </a:xfrm>
            <a:custGeom>
              <a:avLst/>
              <a:gdLst/>
              <a:ahLst/>
              <a:cxnLst/>
              <a:rect l="l" t="t" r="r" b="b"/>
              <a:pathLst>
                <a:path w="3416" h="1529" extrusionOk="0">
                  <a:moveTo>
                    <a:pt x="749" y="0"/>
                  </a:moveTo>
                  <a:cubicBezTo>
                    <a:pt x="326" y="0"/>
                    <a:pt x="1" y="358"/>
                    <a:pt x="1" y="781"/>
                  </a:cubicBezTo>
                  <a:cubicBezTo>
                    <a:pt x="1" y="1204"/>
                    <a:pt x="326" y="1529"/>
                    <a:pt x="749" y="1529"/>
                  </a:cubicBezTo>
                  <a:lnTo>
                    <a:pt x="2635" y="1529"/>
                  </a:lnTo>
                  <a:cubicBezTo>
                    <a:pt x="3058" y="1529"/>
                    <a:pt x="3415" y="1204"/>
                    <a:pt x="3415" y="781"/>
                  </a:cubicBezTo>
                  <a:cubicBezTo>
                    <a:pt x="3415" y="358"/>
                    <a:pt x="3058" y="0"/>
                    <a:pt x="263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2458732" y="1944004"/>
              <a:ext cx="75169" cy="33883"/>
            </a:xfrm>
            <a:custGeom>
              <a:avLst/>
              <a:gdLst/>
              <a:ahLst/>
              <a:cxnLst/>
              <a:rect l="l" t="t" r="r" b="b"/>
              <a:pathLst>
                <a:path w="3416" h="1529" extrusionOk="0">
                  <a:moveTo>
                    <a:pt x="749" y="0"/>
                  </a:moveTo>
                  <a:cubicBezTo>
                    <a:pt x="326" y="0"/>
                    <a:pt x="1" y="358"/>
                    <a:pt x="1" y="781"/>
                  </a:cubicBezTo>
                  <a:cubicBezTo>
                    <a:pt x="1" y="1204"/>
                    <a:pt x="326" y="1529"/>
                    <a:pt x="749" y="1529"/>
                  </a:cubicBezTo>
                  <a:lnTo>
                    <a:pt x="2635" y="1529"/>
                  </a:lnTo>
                  <a:cubicBezTo>
                    <a:pt x="3025" y="1529"/>
                    <a:pt x="3350" y="1236"/>
                    <a:pt x="3415" y="878"/>
                  </a:cubicBezTo>
                  <a:lnTo>
                    <a:pt x="2440" y="878"/>
                  </a:lnTo>
                  <a:cubicBezTo>
                    <a:pt x="2017" y="878"/>
                    <a:pt x="1692" y="521"/>
                    <a:pt x="1692" y="98"/>
                  </a:cubicBezTo>
                  <a:cubicBezTo>
                    <a:pt x="1692" y="65"/>
                    <a:pt x="1692" y="33"/>
                    <a:pt x="1692" y="0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2455872" y="1910121"/>
              <a:ext cx="78030" cy="33905"/>
            </a:xfrm>
            <a:custGeom>
              <a:avLst/>
              <a:gdLst/>
              <a:ahLst/>
              <a:cxnLst/>
              <a:rect l="l" t="t" r="r" b="b"/>
              <a:pathLst>
                <a:path w="3546" h="1530" extrusionOk="0">
                  <a:moveTo>
                    <a:pt x="781" y="1"/>
                  </a:moveTo>
                  <a:cubicBezTo>
                    <a:pt x="358" y="1"/>
                    <a:pt x="1" y="359"/>
                    <a:pt x="1" y="781"/>
                  </a:cubicBezTo>
                  <a:cubicBezTo>
                    <a:pt x="1" y="1204"/>
                    <a:pt x="358" y="1529"/>
                    <a:pt x="781" y="1529"/>
                  </a:cubicBezTo>
                  <a:lnTo>
                    <a:pt x="2765" y="1529"/>
                  </a:lnTo>
                  <a:cubicBezTo>
                    <a:pt x="3188" y="1529"/>
                    <a:pt x="3545" y="1204"/>
                    <a:pt x="3545" y="781"/>
                  </a:cubicBezTo>
                  <a:cubicBezTo>
                    <a:pt x="3545" y="359"/>
                    <a:pt x="3188" y="1"/>
                    <a:pt x="276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2455872" y="1910121"/>
              <a:ext cx="77304" cy="33905"/>
            </a:xfrm>
            <a:custGeom>
              <a:avLst/>
              <a:gdLst/>
              <a:ahLst/>
              <a:cxnLst/>
              <a:rect l="l" t="t" r="r" b="b"/>
              <a:pathLst>
                <a:path w="3513" h="1530" extrusionOk="0">
                  <a:moveTo>
                    <a:pt x="781" y="1"/>
                  </a:moveTo>
                  <a:cubicBezTo>
                    <a:pt x="358" y="1"/>
                    <a:pt x="1" y="359"/>
                    <a:pt x="1" y="781"/>
                  </a:cubicBezTo>
                  <a:cubicBezTo>
                    <a:pt x="1" y="1172"/>
                    <a:pt x="326" y="1529"/>
                    <a:pt x="781" y="1529"/>
                  </a:cubicBezTo>
                  <a:lnTo>
                    <a:pt x="2765" y="1529"/>
                  </a:lnTo>
                  <a:cubicBezTo>
                    <a:pt x="3123" y="1529"/>
                    <a:pt x="3448" y="1269"/>
                    <a:pt x="3513" y="944"/>
                  </a:cubicBezTo>
                  <a:lnTo>
                    <a:pt x="2667" y="944"/>
                  </a:lnTo>
                  <a:cubicBezTo>
                    <a:pt x="2245" y="944"/>
                    <a:pt x="1887" y="619"/>
                    <a:pt x="1887" y="196"/>
                  </a:cubicBezTo>
                  <a:cubicBezTo>
                    <a:pt x="1887" y="131"/>
                    <a:pt x="1919" y="66"/>
                    <a:pt x="1919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2458732" y="1876260"/>
              <a:ext cx="75169" cy="33883"/>
            </a:xfrm>
            <a:custGeom>
              <a:avLst/>
              <a:gdLst/>
              <a:ahLst/>
              <a:cxnLst/>
              <a:rect l="l" t="t" r="r" b="b"/>
              <a:pathLst>
                <a:path w="3416" h="1529" extrusionOk="0">
                  <a:moveTo>
                    <a:pt x="749" y="1"/>
                  </a:moveTo>
                  <a:cubicBezTo>
                    <a:pt x="326" y="1"/>
                    <a:pt x="1" y="358"/>
                    <a:pt x="1" y="781"/>
                  </a:cubicBezTo>
                  <a:cubicBezTo>
                    <a:pt x="1" y="1204"/>
                    <a:pt x="326" y="1529"/>
                    <a:pt x="749" y="1529"/>
                  </a:cubicBezTo>
                  <a:lnTo>
                    <a:pt x="2635" y="1529"/>
                  </a:lnTo>
                  <a:cubicBezTo>
                    <a:pt x="3058" y="1529"/>
                    <a:pt x="3415" y="1171"/>
                    <a:pt x="3415" y="781"/>
                  </a:cubicBezTo>
                  <a:cubicBezTo>
                    <a:pt x="3415" y="358"/>
                    <a:pt x="3058" y="1"/>
                    <a:pt x="263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2458732" y="1876260"/>
              <a:ext cx="75169" cy="33883"/>
            </a:xfrm>
            <a:custGeom>
              <a:avLst/>
              <a:gdLst/>
              <a:ahLst/>
              <a:cxnLst/>
              <a:rect l="l" t="t" r="r" b="b"/>
              <a:pathLst>
                <a:path w="3416" h="1529" extrusionOk="0">
                  <a:moveTo>
                    <a:pt x="749" y="1"/>
                  </a:moveTo>
                  <a:cubicBezTo>
                    <a:pt x="326" y="1"/>
                    <a:pt x="1" y="358"/>
                    <a:pt x="1" y="781"/>
                  </a:cubicBezTo>
                  <a:cubicBezTo>
                    <a:pt x="1" y="1171"/>
                    <a:pt x="326" y="1529"/>
                    <a:pt x="749" y="1529"/>
                  </a:cubicBezTo>
                  <a:lnTo>
                    <a:pt x="2667" y="1529"/>
                  </a:lnTo>
                  <a:cubicBezTo>
                    <a:pt x="3025" y="1529"/>
                    <a:pt x="3350" y="1236"/>
                    <a:pt x="3415" y="879"/>
                  </a:cubicBezTo>
                  <a:lnTo>
                    <a:pt x="2537" y="879"/>
                  </a:lnTo>
                  <a:cubicBezTo>
                    <a:pt x="2115" y="879"/>
                    <a:pt x="1789" y="553"/>
                    <a:pt x="1789" y="131"/>
                  </a:cubicBezTo>
                  <a:cubicBezTo>
                    <a:pt x="1789" y="98"/>
                    <a:pt x="1789" y="33"/>
                    <a:pt x="1789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2254790" y="1901479"/>
              <a:ext cx="93059" cy="119642"/>
            </a:xfrm>
            <a:custGeom>
              <a:avLst/>
              <a:gdLst/>
              <a:ahLst/>
              <a:cxnLst/>
              <a:rect l="l" t="t" r="r" b="b"/>
              <a:pathLst>
                <a:path w="4229" h="5399" extrusionOk="0">
                  <a:moveTo>
                    <a:pt x="358" y="1"/>
                  </a:moveTo>
                  <a:cubicBezTo>
                    <a:pt x="163" y="1"/>
                    <a:pt x="1" y="163"/>
                    <a:pt x="1" y="358"/>
                  </a:cubicBezTo>
                  <a:lnTo>
                    <a:pt x="1" y="5009"/>
                  </a:lnTo>
                  <a:cubicBezTo>
                    <a:pt x="1" y="5204"/>
                    <a:pt x="163" y="5399"/>
                    <a:pt x="358" y="5399"/>
                  </a:cubicBezTo>
                  <a:lnTo>
                    <a:pt x="3773" y="5399"/>
                  </a:lnTo>
                  <a:cubicBezTo>
                    <a:pt x="4001" y="5399"/>
                    <a:pt x="4228" y="5171"/>
                    <a:pt x="4228" y="4944"/>
                  </a:cubicBezTo>
                  <a:lnTo>
                    <a:pt x="4228" y="423"/>
                  </a:lnTo>
                  <a:cubicBezTo>
                    <a:pt x="4228" y="196"/>
                    <a:pt x="4001" y="1"/>
                    <a:pt x="3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2292001" y="1901479"/>
              <a:ext cx="12191" cy="118933"/>
            </a:xfrm>
            <a:custGeom>
              <a:avLst/>
              <a:gdLst/>
              <a:ahLst/>
              <a:cxnLst/>
              <a:rect l="l" t="t" r="r" b="b"/>
              <a:pathLst>
                <a:path w="554" h="5367" extrusionOk="0">
                  <a:moveTo>
                    <a:pt x="1" y="1"/>
                  </a:moveTo>
                  <a:lnTo>
                    <a:pt x="1" y="5366"/>
                  </a:lnTo>
                  <a:lnTo>
                    <a:pt x="554" y="536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2458732" y="1977864"/>
              <a:ext cx="75169" cy="33905"/>
            </a:xfrm>
            <a:custGeom>
              <a:avLst/>
              <a:gdLst/>
              <a:ahLst/>
              <a:cxnLst/>
              <a:rect l="l" t="t" r="r" b="b"/>
              <a:pathLst>
                <a:path w="3416" h="1530" extrusionOk="0">
                  <a:moveTo>
                    <a:pt x="749" y="1"/>
                  </a:moveTo>
                  <a:cubicBezTo>
                    <a:pt x="326" y="1"/>
                    <a:pt x="1" y="359"/>
                    <a:pt x="1" y="781"/>
                  </a:cubicBezTo>
                  <a:cubicBezTo>
                    <a:pt x="1" y="1204"/>
                    <a:pt x="326" y="1529"/>
                    <a:pt x="749" y="1529"/>
                  </a:cubicBezTo>
                  <a:lnTo>
                    <a:pt x="2635" y="1529"/>
                  </a:lnTo>
                  <a:cubicBezTo>
                    <a:pt x="3058" y="1529"/>
                    <a:pt x="3415" y="1204"/>
                    <a:pt x="3415" y="781"/>
                  </a:cubicBezTo>
                  <a:cubicBezTo>
                    <a:pt x="3415" y="359"/>
                    <a:pt x="3058" y="1"/>
                    <a:pt x="263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2458732" y="1977864"/>
              <a:ext cx="75169" cy="33905"/>
            </a:xfrm>
            <a:custGeom>
              <a:avLst/>
              <a:gdLst/>
              <a:ahLst/>
              <a:cxnLst/>
              <a:rect l="l" t="t" r="r" b="b"/>
              <a:pathLst>
                <a:path w="3416" h="1530" extrusionOk="0">
                  <a:moveTo>
                    <a:pt x="749" y="1"/>
                  </a:moveTo>
                  <a:cubicBezTo>
                    <a:pt x="326" y="1"/>
                    <a:pt x="1" y="359"/>
                    <a:pt x="1" y="781"/>
                  </a:cubicBezTo>
                  <a:cubicBezTo>
                    <a:pt x="1" y="1204"/>
                    <a:pt x="326" y="1529"/>
                    <a:pt x="749" y="1529"/>
                  </a:cubicBezTo>
                  <a:lnTo>
                    <a:pt x="2635" y="1529"/>
                  </a:lnTo>
                  <a:cubicBezTo>
                    <a:pt x="3025" y="1529"/>
                    <a:pt x="3318" y="1269"/>
                    <a:pt x="3415" y="911"/>
                  </a:cubicBezTo>
                  <a:lnTo>
                    <a:pt x="2407" y="911"/>
                  </a:lnTo>
                  <a:cubicBezTo>
                    <a:pt x="1985" y="911"/>
                    <a:pt x="1627" y="586"/>
                    <a:pt x="1627" y="163"/>
                  </a:cubicBezTo>
                  <a:cubicBezTo>
                    <a:pt x="1627" y="98"/>
                    <a:pt x="1627" y="66"/>
                    <a:pt x="1659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2411730" y="1875551"/>
              <a:ext cx="73519" cy="68474"/>
            </a:xfrm>
            <a:custGeom>
              <a:avLst/>
              <a:gdLst/>
              <a:ahLst/>
              <a:cxnLst/>
              <a:rect l="l" t="t" r="r" b="b"/>
              <a:pathLst>
                <a:path w="3341" h="3090" extrusionOk="0">
                  <a:moveTo>
                    <a:pt x="1812" y="0"/>
                  </a:moveTo>
                  <a:cubicBezTo>
                    <a:pt x="1747" y="33"/>
                    <a:pt x="1649" y="65"/>
                    <a:pt x="1551" y="130"/>
                  </a:cubicBezTo>
                  <a:cubicBezTo>
                    <a:pt x="1129" y="423"/>
                    <a:pt x="1096" y="1041"/>
                    <a:pt x="1031" y="1366"/>
                  </a:cubicBezTo>
                  <a:cubicBezTo>
                    <a:pt x="966" y="1724"/>
                    <a:pt x="738" y="2244"/>
                    <a:pt x="88" y="2797"/>
                  </a:cubicBezTo>
                  <a:cubicBezTo>
                    <a:pt x="1" y="2884"/>
                    <a:pt x="69" y="2997"/>
                    <a:pt x="155" y="2997"/>
                  </a:cubicBezTo>
                  <a:cubicBezTo>
                    <a:pt x="165" y="2997"/>
                    <a:pt x="175" y="2995"/>
                    <a:pt x="186" y="2992"/>
                  </a:cubicBezTo>
                  <a:cubicBezTo>
                    <a:pt x="316" y="2959"/>
                    <a:pt x="446" y="2894"/>
                    <a:pt x="576" y="2829"/>
                  </a:cubicBezTo>
                  <a:cubicBezTo>
                    <a:pt x="1356" y="2439"/>
                    <a:pt x="1747" y="1724"/>
                    <a:pt x="1877" y="1463"/>
                  </a:cubicBezTo>
                  <a:lnTo>
                    <a:pt x="2917" y="3089"/>
                  </a:lnTo>
                  <a:cubicBezTo>
                    <a:pt x="3145" y="3089"/>
                    <a:pt x="3340" y="2927"/>
                    <a:pt x="3340" y="2699"/>
                  </a:cubicBezTo>
                  <a:lnTo>
                    <a:pt x="3340" y="0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2451581" y="1874820"/>
              <a:ext cx="40093" cy="69206"/>
            </a:xfrm>
            <a:custGeom>
              <a:avLst/>
              <a:gdLst/>
              <a:ahLst/>
              <a:cxnLst/>
              <a:rect l="l" t="t" r="r" b="b"/>
              <a:pathLst>
                <a:path w="1822" h="3123" extrusionOk="0">
                  <a:moveTo>
                    <a:pt x="1822" y="1"/>
                  </a:moveTo>
                  <a:lnTo>
                    <a:pt x="1" y="33"/>
                  </a:lnTo>
                  <a:lnTo>
                    <a:pt x="1" y="2147"/>
                  </a:lnTo>
                  <a:cubicBezTo>
                    <a:pt x="1" y="2700"/>
                    <a:pt x="423" y="3122"/>
                    <a:pt x="976" y="3122"/>
                  </a:cubicBezTo>
                  <a:lnTo>
                    <a:pt x="1399" y="3122"/>
                  </a:lnTo>
                  <a:cubicBezTo>
                    <a:pt x="1627" y="3122"/>
                    <a:pt x="1822" y="2927"/>
                    <a:pt x="1822" y="2700"/>
                  </a:cubicBezTo>
                  <a:lnTo>
                    <a:pt x="1822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2" name="Google Shape;682;p22"/>
          <p:cNvGrpSpPr/>
          <p:nvPr/>
        </p:nvGrpSpPr>
        <p:grpSpPr>
          <a:xfrm>
            <a:off x="2889840" y="1609638"/>
            <a:ext cx="401172" cy="411475"/>
            <a:chOff x="3295089" y="1609638"/>
            <a:chExt cx="401172" cy="411475"/>
          </a:xfrm>
        </p:grpSpPr>
        <p:sp>
          <p:nvSpPr>
            <p:cNvPr id="683" name="Google Shape;683;p22"/>
            <p:cNvSpPr/>
            <p:nvPr/>
          </p:nvSpPr>
          <p:spPr>
            <a:xfrm>
              <a:off x="3523084" y="1738850"/>
              <a:ext cx="146096" cy="181931"/>
            </a:xfrm>
            <a:custGeom>
              <a:avLst/>
              <a:gdLst/>
              <a:ahLst/>
              <a:cxnLst/>
              <a:rect l="l" t="t" r="r" b="b"/>
              <a:pathLst>
                <a:path w="6668" h="8196" extrusionOk="0">
                  <a:moveTo>
                    <a:pt x="3318" y="1"/>
                  </a:moveTo>
                  <a:cubicBezTo>
                    <a:pt x="1497" y="1"/>
                    <a:pt x="1" y="1497"/>
                    <a:pt x="1" y="3350"/>
                  </a:cubicBezTo>
                  <a:lnTo>
                    <a:pt x="1" y="6635"/>
                  </a:lnTo>
                  <a:cubicBezTo>
                    <a:pt x="1" y="7513"/>
                    <a:pt x="684" y="8196"/>
                    <a:pt x="1529" y="8196"/>
                  </a:cubicBezTo>
                  <a:lnTo>
                    <a:pt x="5107" y="8196"/>
                  </a:lnTo>
                  <a:cubicBezTo>
                    <a:pt x="5952" y="8196"/>
                    <a:pt x="6668" y="7513"/>
                    <a:pt x="6668" y="6635"/>
                  </a:cubicBezTo>
                  <a:lnTo>
                    <a:pt x="6668" y="3350"/>
                  </a:lnTo>
                  <a:cubicBezTo>
                    <a:pt x="6668" y="1497"/>
                    <a:pt x="5172" y="1"/>
                    <a:pt x="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3495303" y="1882512"/>
              <a:ext cx="200959" cy="138601"/>
            </a:xfrm>
            <a:custGeom>
              <a:avLst/>
              <a:gdLst/>
              <a:ahLst/>
              <a:cxnLst/>
              <a:rect l="l" t="t" r="r" b="b"/>
              <a:pathLst>
                <a:path w="9172" h="6244" extrusionOk="0">
                  <a:moveTo>
                    <a:pt x="3675" y="0"/>
                  </a:moveTo>
                  <a:lnTo>
                    <a:pt x="3675" y="813"/>
                  </a:lnTo>
                  <a:cubicBezTo>
                    <a:pt x="3675" y="1073"/>
                    <a:pt x="3513" y="1334"/>
                    <a:pt x="3220" y="1431"/>
                  </a:cubicBezTo>
                  <a:lnTo>
                    <a:pt x="1854" y="1789"/>
                  </a:lnTo>
                  <a:cubicBezTo>
                    <a:pt x="781" y="2016"/>
                    <a:pt x="1" y="2959"/>
                    <a:pt x="1" y="4033"/>
                  </a:cubicBezTo>
                  <a:lnTo>
                    <a:pt x="1" y="6244"/>
                  </a:lnTo>
                  <a:lnTo>
                    <a:pt x="8781" y="6244"/>
                  </a:lnTo>
                  <a:cubicBezTo>
                    <a:pt x="9009" y="6244"/>
                    <a:pt x="9171" y="6081"/>
                    <a:pt x="9171" y="5886"/>
                  </a:cubicBezTo>
                  <a:lnTo>
                    <a:pt x="9171" y="4033"/>
                  </a:lnTo>
                  <a:cubicBezTo>
                    <a:pt x="9171" y="2959"/>
                    <a:pt x="8391" y="2016"/>
                    <a:pt x="7318" y="1789"/>
                  </a:cubicBezTo>
                  <a:lnTo>
                    <a:pt x="5952" y="1431"/>
                  </a:lnTo>
                  <a:cubicBezTo>
                    <a:pt x="5659" y="1334"/>
                    <a:pt x="5464" y="1073"/>
                    <a:pt x="5464" y="813"/>
                  </a:cubicBezTo>
                  <a:lnTo>
                    <a:pt x="54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3525232" y="1989349"/>
              <a:ext cx="12138" cy="31765"/>
            </a:xfrm>
            <a:custGeom>
              <a:avLst/>
              <a:gdLst/>
              <a:ahLst/>
              <a:cxnLst/>
              <a:rect l="l" t="t" r="r" b="b"/>
              <a:pathLst>
                <a:path w="554" h="1431" extrusionOk="0">
                  <a:moveTo>
                    <a:pt x="293" y="0"/>
                  </a:moveTo>
                  <a:cubicBezTo>
                    <a:pt x="131" y="0"/>
                    <a:pt x="1" y="130"/>
                    <a:pt x="1" y="293"/>
                  </a:cubicBezTo>
                  <a:lnTo>
                    <a:pt x="1" y="1171"/>
                  </a:lnTo>
                  <a:cubicBezTo>
                    <a:pt x="1" y="1301"/>
                    <a:pt x="131" y="1431"/>
                    <a:pt x="293" y="1431"/>
                  </a:cubicBezTo>
                  <a:cubicBezTo>
                    <a:pt x="423" y="1431"/>
                    <a:pt x="553" y="1301"/>
                    <a:pt x="553" y="1171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3654194" y="1989349"/>
              <a:ext cx="12138" cy="31765"/>
            </a:xfrm>
            <a:custGeom>
              <a:avLst/>
              <a:gdLst/>
              <a:ahLst/>
              <a:cxnLst/>
              <a:rect l="l" t="t" r="r" b="b"/>
              <a:pathLst>
                <a:path w="554" h="1431" extrusionOk="0">
                  <a:moveTo>
                    <a:pt x="261" y="0"/>
                  </a:moveTo>
                  <a:cubicBezTo>
                    <a:pt x="131" y="0"/>
                    <a:pt x="1" y="130"/>
                    <a:pt x="1" y="293"/>
                  </a:cubicBezTo>
                  <a:lnTo>
                    <a:pt x="1" y="1171"/>
                  </a:lnTo>
                  <a:cubicBezTo>
                    <a:pt x="1" y="1301"/>
                    <a:pt x="131" y="1431"/>
                    <a:pt x="261" y="1431"/>
                  </a:cubicBezTo>
                  <a:cubicBezTo>
                    <a:pt x="423" y="1431"/>
                    <a:pt x="553" y="1301"/>
                    <a:pt x="553" y="1171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3565853" y="1882512"/>
              <a:ext cx="59858" cy="39778"/>
            </a:xfrm>
            <a:custGeom>
              <a:avLst/>
              <a:gdLst/>
              <a:ahLst/>
              <a:cxnLst/>
              <a:rect l="l" t="t" r="r" b="b"/>
              <a:pathLst>
                <a:path w="2732" h="1792" extrusionOk="0">
                  <a:moveTo>
                    <a:pt x="488" y="0"/>
                  </a:moveTo>
                  <a:lnTo>
                    <a:pt x="488" y="813"/>
                  </a:lnTo>
                  <a:cubicBezTo>
                    <a:pt x="488" y="1073"/>
                    <a:pt x="293" y="1334"/>
                    <a:pt x="0" y="1399"/>
                  </a:cubicBezTo>
                  <a:cubicBezTo>
                    <a:pt x="216" y="1522"/>
                    <a:pt x="695" y="1791"/>
                    <a:pt x="1353" y="1791"/>
                  </a:cubicBezTo>
                  <a:cubicBezTo>
                    <a:pt x="1390" y="1791"/>
                    <a:pt x="1426" y="1790"/>
                    <a:pt x="1464" y="1789"/>
                  </a:cubicBezTo>
                  <a:cubicBezTo>
                    <a:pt x="2081" y="1789"/>
                    <a:pt x="2504" y="1529"/>
                    <a:pt x="2732" y="1399"/>
                  </a:cubicBezTo>
                  <a:cubicBezTo>
                    <a:pt x="2439" y="1334"/>
                    <a:pt x="2244" y="1073"/>
                    <a:pt x="2244" y="813"/>
                  </a:cubicBezTo>
                  <a:lnTo>
                    <a:pt x="2244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3295089" y="1882512"/>
              <a:ext cx="200959" cy="138601"/>
            </a:xfrm>
            <a:custGeom>
              <a:avLst/>
              <a:gdLst/>
              <a:ahLst/>
              <a:cxnLst/>
              <a:rect l="l" t="t" r="r" b="b"/>
              <a:pathLst>
                <a:path w="9172" h="6244" extrusionOk="0">
                  <a:moveTo>
                    <a:pt x="3675" y="0"/>
                  </a:moveTo>
                  <a:lnTo>
                    <a:pt x="3675" y="813"/>
                  </a:lnTo>
                  <a:cubicBezTo>
                    <a:pt x="3675" y="1073"/>
                    <a:pt x="3513" y="1334"/>
                    <a:pt x="3220" y="1431"/>
                  </a:cubicBezTo>
                  <a:lnTo>
                    <a:pt x="1854" y="1789"/>
                  </a:lnTo>
                  <a:cubicBezTo>
                    <a:pt x="781" y="2016"/>
                    <a:pt x="1" y="2959"/>
                    <a:pt x="1" y="4033"/>
                  </a:cubicBezTo>
                  <a:lnTo>
                    <a:pt x="1" y="5886"/>
                  </a:lnTo>
                  <a:cubicBezTo>
                    <a:pt x="1" y="6081"/>
                    <a:pt x="163" y="6244"/>
                    <a:pt x="358" y="6244"/>
                  </a:cubicBezTo>
                  <a:lnTo>
                    <a:pt x="9171" y="6244"/>
                  </a:lnTo>
                  <a:lnTo>
                    <a:pt x="9171" y="4033"/>
                  </a:lnTo>
                  <a:cubicBezTo>
                    <a:pt x="9171" y="2959"/>
                    <a:pt x="8391" y="2016"/>
                    <a:pt x="7318" y="1789"/>
                  </a:cubicBezTo>
                  <a:lnTo>
                    <a:pt x="5919" y="1431"/>
                  </a:lnTo>
                  <a:cubicBezTo>
                    <a:pt x="5659" y="1334"/>
                    <a:pt x="5464" y="1073"/>
                    <a:pt x="5464" y="813"/>
                  </a:cubicBezTo>
                  <a:lnTo>
                    <a:pt x="54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3325018" y="1989349"/>
              <a:ext cx="12138" cy="31765"/>
            </a:xfrm>
            <a:custGeom>
              <a:avLst/>
              <a:gdLst/>
              <a:ahLst/>
              <a:cxnLst/>
              <a:rect l="l" t="t" r="r" b="b"/>
              <a:pathLst>
                <a:path w="554" h="1431" extrusionOk="0">
                  <a:moveTo>
                    <a:pt x="293" y="0"/>
                  </a:moveTo>
                  <a:cubicBezTo>
                    <a:pt x="131" y="0"/>
                    <a:pt x="1" y="130"/>
                    <a:pt x="1" y="293"/>
                  </a:cubicBezTo>
                  <a:lnTo>
                    <a:pt x="1" y="1171"/>
                  </a:lnTo>
                  <a:cubicBezTo>
                    <a:pt x="1" y="1301"/>
                    <a:pt x="131" y="1431"/>
                    <a:pt x="293" y="1431"/>
                  </a:cubicBezTo>
                  <a:cubicBezTo>
                    <a:pt x="423" y="1431"/>
                    <a:pt x="553" y="1301"/>
                    <a:pt x="553" y="1171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3453980" y="1989349"/>
              <a:ext cx="12138" cy="31765"/>
            </a:xfrm>
            <a:custGeom>
              <a:avLst/>
              <a:gdLst/>
              <a:ahLst/>
              <a:cxnLst/>
              <a:rect l="l" t="t" r="r" b="b"/>
              <a:pathLst>
                <a:path w="554" h="1431" extrusionOk="0">
                  <a:moveTo>
                    <a:pt x="261" y="0"/>
                  </a:moveTo>
                  <a:cubicBezTo>
                    <a:pt x="98" y="0"/>
                    <a:pt x="1" y="130"/>
                    <a:pt x="1" y="293"/>
                  </a:cubicBezTo>
                  <a:lnTo>
                    <a:pt x="1" y="1171"/>
                  </a:lnTo>
                  <a:cubicBezTo>
                    <a:pt x="1" y="1301"/>
                    <a:pt x="131" y="1431"/>
                    <a:pt x="261" y="1431"/>
                  </a:cubicBezTo>
                  <a:cubicBezTo>
                    <a:pt x="423" y="1431"/>
                    <a:pt x="553" y="1301"/>
                    <a:pt x="553" y="1171"/>
                  </a:cubicBezTo>
                  <a:lnTo>
                    <a:pt x="553" y="293"/>
                  </a:lnTo>
                  <a:cubicBezTo>
                    <a:pt x="553" y="130"/>
                    <a:pt x="423" y="0"/>
                    <a:pt x="261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3365639" y="1882512"/>
              <a:ext cx="59858" cy="39778"/>
            </a:xfrm>
            <a:custGeom>
              <a:avLst/>
              <a:gdLst/>
              <a:ahLst/>
              <a:cxnLst/>
              <a:rect l="l" t="t" r="r" b="b"/>
              <a:pathLst>
                <a:path w="2732" h="1792" extrusionOk="0">
                  <a:moveTo>
                    <a:pt x="488" y="0"/>
                  </a:moveTo>
                  <a:lnTo>
                    <a:pt x="488" y="781"/>
                  </a:lnTo>
                  <a:cubicBezTo>
                    <a:pt x="488" y="1073"/>
                    <a:pt x="293" y="1334"/>
                    <a:pt x="0" y="1399"/>
                  </a:cubicBezTo>
                  <a:cubicBezTo>
                    <a:pt x="185" y="1522"/>
                    <a:pt x="692" y="1791"/>
                    <a:pt x="1353" y="1791"/>
                  </a:cubicBezTo>
                  <a:cubicBezTo>
                    <a:pt x="1390" y="1791"/>
                    <a:pt x="1426" y="1790"/>
                    <a:pt x="1464" y="1789"/>
                  </a:cubicBezTo>
                  <a:cubicBezTo>
                    <a:pt x="2081" y="1756"/>
                    <a:pt x="2504" y="1529"/>
                    <a:pt x="2732" y="1399"/>
                  </a:cubicBezTo>
                  <a:cubicBezTo>
                    <a:pt x="2439" y="1334"/>
                    <a:pt x="2244" y="1073"/>
                    <a:pt x="2244" y="781"/>
                  </a:cubicBezTo>
                  <a:lnTo>
                    <a:pt x="2244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3576523" y="1882512"/>
              <a:ext cx="43491" cy="28169"/>
            </a:xfrm>
            <a:custGeom>
              <a:avLst/>
              <a:gdLst/>
              <a:ahLst/>
              <a:cxnLst/>
              <a:rect l="l" t="t" r="r" b="b"/>
              <a:pathLst>
                <a:path w="1985" h="1269" extrusionOk="0">
                  <a:moveTo>
                    <a:pt x="1" y="0"/>
                  </a:moveTo>
                  <a:lnTo>
                    <a:pt x="1" y="813"/>
                  </a:lnTo>
                  <a:lnTo>
                    <a:pt x="1" y="846"/>
                  </a:lnTo>
                  <a:lnTo>
                    <a:pt x="33" y="878"/>
                  </a:lnTo>
                  <a:cubicBezTo>
                    <a:pt x="294" y="1138"/>
                    <a:pt x="619" y="1268"/>
                    <a:pt x="977" y="1268"/>
                  </a:cubicBezTo>
                  <a:lnTo>
                    <a:pt x="1985" y="1268"/>
                  </a:lnTo>
                  <a:cubicBezTo>
                    <a:pt x="1855" y="1138"/>
                    <a:pt x="1757" y="976"/>
                    <a:pt x="1757" y="813"/>
                  </a:cubicBezTo>
                  <a:lnTo>
                    <a:pt x="1757" y="0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3545192" y="1794433"/>
              <a:ext cx="101180" cy="99645"/>
            </a:xfrm>
            <a:custGeom>
              <a:avLst/>
              <a:gdLst/>
              <a:ahLst/>
              <a:cxnLst/>
              <a:rect l="l" t="t" r="r" b="b"/>
              <a:pathLst>
                <a:path w="4618" h="4489" extrusionOk="0">
                  <a:moveTo>
                    <a:pt x="3187" y="1"/>
                  </a:moveTo>
                  <a:cubicBezTo>
                    <a:pt x="2959" y="196"/>
                    <a:pt x="2504" y="619"/>
                    <a:pt x="1789" y="814"/>
                  </a:cubicBezTo>
                  <a:cubicBezTo>
                    <a:pt x="1420" y="932"/>
                    <a:pt x="1079" y="969"/>
                    <a:pt x="788" y="969"/>
                  </a:cubicBezTo>
                  <a:cubicBezTo>
                    <a:pt x="437" y="969"/>
                    <a:pt x="160" y="914"/>
                    <a:pt x="0" y="879"/>
                  </a:cubicBezTo>
                  <a:lnTo>
                    <a:pt x="0" y="2700"/>
                  </a:lnTo>
                  <a:cubicBezTo>
                    <a:pt x="0" y="3155"/>
                    <a:pt x="195" y="3578"/>
                    <a:pt x="488" y="3871"/>
                  </a:cubicBezTo>
                  <a:lnTo>
                    <a:pt x="716" y="4098"/>
                  </a:lnTo>
                  <a:cubicBezTo>
                    <a:pt x="976" y="4358"/>
                    <a:pt x="1301" y="4489"/>
                    <a:pt x="1659" y="4489"/>
                  </a:cubicBezTo>
                  <a:lnTo>
                    <a:pt x="2959" y="4489"/>
                  </a:lnTo>
                  <a:cubicBezTo>
                    <a:pt x="3317" y="4489"/>
                    <a:pt x="3642" y="4358"/>
                    <a:pt x="3902" y="4098"/>
                  </a:cubicBezTo>
                  <a:lnTo>
                    <a:pt x="4130" y="3871"/>
                  </a:lnTo>
                  <a:cubicBezTo>
                    <a:pt x="4423" y="3578"/>
                    <a:pt x="4618" y="3123"/>
                    <a:pt x="4618" y="2700"/>
                  </a:cubicBezTo>
                  <a:lnTo>
                    <a:pt x="4618" y="879"/>
                  </a:lnTo>
                  <a:cubicBezTo>
                    <a:pt x="4488" y="879"/>
                    <a:pt x="4098" y="879"/>
                    <a:pt x="3740" y="651"/>
                  </a:cubicBezTo>
                  <a:cubicBezTo>
                    <a:pt x="3382" y="424"/>
                    <a:pt x="3220" y="131"/>
                    <a:pt x="318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3523084" y="1818983"/>
              <a:ext cx="22129" cy="35383"/>
            </a:xfrm>
            <a:custGeom>
              <a:avLst/>
              <a:gdLst/>
              <a:ahLst/>
              <a:cxnLst/>
              <a:rect l="l" t="t" r="r" b="b"/>
              <a:pathLst>
                <a:path w="1010" h="1594" extrusionOk="0">
                  <a:moveTo>
                    <a:pt x="424" y="0"/>
                  </a:moveTo>
                  <a:cubicBezTo>
                    <a:pt x="196" y="0"/>
                    <a:pt x="1" y="196"/>
                    <a:pt x="1" y="456"/>
                  </a:cubicBezTo>
                  <a:lnTo>
                    <a:pt x="1" y="1139"/>
                  </a:lnTo>
                  <a:cubicBezTo>
                    <a:pt x="1" y="1399"/>
                    <a:pt x="196" y="1594"/>
                    <a:pt x="424" y="1594"/>
                  </a:cubicBezTo>
                  <a:lnTo>
                    <a:pt x="1009" y="159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3646350" y="1818983"/>
              <a:ext cx="22830" cy="35383"/>
            </a:xfrm>
            <a:custGeom>
              <a:avLst/>
              <a:gdLst/>
              <a:ahLst/>
              <a:cxnLst/>
              <a:rect l="l" t="t" r="r" b="b"/>
              <a:pathLst>
                <a:path w="1042" h="1594" extrusionOk="0">
                  <a:moveTo>
                    <a:pt x="1" y="0"/>
                  </a:moveTo>
                  <a:lnTo>
                    <a:pt x="1" y="1594"/>
                  </a:lnTo>
                  <a:lnTo>
                    <a:pt x="586" y="1594"/>
                  </a:lnTo>
                  <a:cubicBezTo>
                    <a:pt x="814" y="1594"/>
                    <a:pt x="1042" y="1399"/>
                    <a:pt x="1042" y="1139"/>
                  </a:cubicBezTo>
                  <a:lnTo>
                    <a:pt x="1042" y="456"/>
                  </a:lnTo>
                  <a:cubicBezTo>
                    <a:pt x="1042" y="196"/>
                    <a:pt x="814" y="0"/>
                    <a:pt x="586" y="0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3344255" y="1738850"/>
              <a:ext cx="102626" cy="90255"/>
            </a:xfrm>
            <a:custGeom>
              <a:avLst/>
              <a:gdLst/>
              <a:ahLst/>
              <a:cxnLst/>
              <a:rect l="l" t="t" r="r" b="b"/>
              <a:pathLst>
                <a:path w="4684" h="4066" extrusionOk="0">
                  <a:moveTo>
                    <a:pt x="1496" y="1"/>
                  </a:moveTo>
                  <a:cubicBezTo>
                    <a:pt x="683" y="1"/>
                    <a:pt x="1" y="684"/>
                    <a:pt x="1" y="1497"/>
                  </a:cubicBezTo>
                  <a:lnTo>
                    <a:pt x="1" y="4066"/>
                  </a:lnTo>
                  <a:lnTo>
                    <a:pt x="4683" y="4066"/>
                  </a:lnTo>
                  <a:lnTo>
                    <a:pt x="4683" y="1497"/>
                  </a:lnTo>
                  <a:cubicBezTo>
                    <a:pt x="4683" y="684"/>
                    <a:pt x="4000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3414783" y="1746797"/>
              <a:ext cx="32098" cy="82308"/>
            </a:xfrm>
            <a:custGeom>
              <a:avLst/>
              <a:gdLst/>
              <a:ahLst/>
              <a:cxnLst/>
              <a:rect l="l" t="t" r="r" b="b"/>
              <a:pathLst>
                <a:path w="1465" h="3708" extrusionOk="0">
                  <a:moveTo>
                    <a:pt x="912" y="1"/>
                  </a:moveTo>
                  <a:cubicBezTo>
                    <a:pt x="912" y="326"/>
                    <a:pt x="879" y="911"/>
                    <a:pt x="521" y="1529"/>
                  </a:cubicBezTo>
                  <a:cubicBezTo>
                    <a:pt x="359" y="1789"/>
                    <a:pt x="164" y="1984"/>
                    <a:pt x="1" y="2147"/>
                  </a:cubicBezTo>
                  <a:lnTo>
                    <a:pt x="164" y="3708"/>
                  </a:lnTo>
                  <a:lnTo>
                    <a:pt x="1464" y="3708"/>
                  </a:lnTo>
                  <a:lnTo>
                    <a:pt x="1464" y="1139"/>
                  </a:lnTo>
                  <a:cubicBezTo>
                    <a:pt x="1464" y="683"/>
                    <a:pt x="1237" y="261"/>
                    <a:pt x="912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3322170" y="1813922"/>
              <a:ext cx="22107" cy="35405"/>
            </a:xfrm>
            <a:custGeom>
              <a:avLst/>
              <a:gdLst/>
              <a:ahLst/>
              <a:cxnLst/>
              <a:rect l="l" t="t" r="r" b="b"/>
              <a:pathLst>
                <a:path w="1009" h="1595" extrusionOk="0">
                  <a:moveTo>
                    <a:pt x="423" y="1"/>
                  </a:moveTo>
                  <a:cubicBezTo>
                    <a:pt x="196" y="1"/>
                    <a:pt x="0" y="196"/>
                    <a:pt x="0" y="456"/>
                  </a:cubicBezTo>
                  <a:lnTo>
                    <a:pt x="0" y="1139"/>
                  </a:lnTo>
                  <a:cubicBezTo>
                    <a:pt x="0" y="1399"/>
                    <a:pt x="196" y="1594"/>
                    <a:pt x="423" y="1594"/>
                  </a:cubicBezTo>
                  <a:lnTo>
                    <a:pt x="1009" y="1594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446860" y="1813922"/>
              <a:ext cx="22107" cy="35405"/>
            </a:xfrm>
            <a:custGeom>
              <a:avLst/>
              <a:gdLst/>
              <a:ahLst/>
              <a:cxnLst/>
              <a:rect l="l" t="t" r="r" b="b"/>
              <a:pathLst>
                <a:path w="1009" h="1595" extrusionOk="0">
                  <a:moveTo>
                    <a:pt x="0" y="1"/>
                  </a:moveTo>
                  <a:lnTo>
                    <a:pt x="0" y="1594"/>
                  </a:lnTo>
                  <a:lnTo>
                    <a:pt x="586" y="1594"/>
                  </a:lnTo>
                  <a:cubicBezTo>
                    <a:pt x="813" y="1594"/>
                    <a:pt x="1008" y="1399"/>
                    <a:pt x="1008" y="1139"/>
                  </a:cubicBezTo>
                  <a:lnTo>
                    <a:pt x="1008" y="456"/>
                  </a:lnTo>
                  <a:cubicBezTo>
                    <a:pt x="1008" y="196"/>
                    <a:pt x="813" y="1"/>
                    <a:pt x="586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3376309" y="1882512"/>
              <a:ext cx="43491" cy="28169"/>
            </a:xfrm>
            <a:custGeom>
              <a:avLst/>
              <a:gdLst/>
              <a:ahLst/>
              <a:cxnLst/>
              <a:rect l="l" t="t" r="r" b="b"/>
              <a:pathLst>
                <a:path w="1985" h="1269" extrusionOk="0">
                  <a:moveTo>
                    <a:pt x="1" y="0"/>
                  </a:moveTo>
                  <a:lnTo>
                    <a:pt x="1" y="813"/>
                  </a:lnTo>
                  <a:cubicBezTo>
                    <a:pt x="1" y="813"/>
                    <a:pt x="1" y="846"/>
                    <a:pt x="1" y="878"/>
                  </a:cubicBezTo>
                  <a:cubicBezTo>
                    <a:pt x="261" y="1138"/>
                    <a:pt x="586" y="1268"/>
                    <a:pt x="944" y="1268"/>
                  </a:cubicBezTo>
                  <a:lnTo>
                    <a:pt x="1985" y="1268"/>
                  </a:lnTo>
                  <a:cubicBezTo>
                    <a:pt x="1855" y="1171"/>
                    <a:pt x="1757" y="976"/>
                    <a:pt x="1757" y="813"/>
                  </a:cubicBezTo>
                  <a:lnTo>
                    <a:pt x="1757" y="0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3344255" y="1794433"/>
              <a:ext cx="102626" cy="100377"/>
            </a:xfrm>
            <a:custGeom>
              <a:avLst/>
              <a:gdLst/>
              <a:ahLst/>
              <a:cxnLst/>
              <a:rect l="l" t="t" r="r" b="b"/>
              <a:pathLst>
                <a:path w="4684" h="4522" extrusionOk="0">
                  <a:moveTo>
                    <a:pt x="3220" y="1"/>
                  </a:moveTo>
                  <a:cubicBezTo>
                    <a:pt x="2992" y="228"/>
                    <a:pt x="2537" y="619"/>
                    <a:pt x="1822" y="846"/>
                  </a:cubicBezTo>
                  <a:cubicBezTo>
                    <a:pt x="1476" y="943"/>
                    <a:pt x="1154" y="975"/>
                    <a:pt x="873" y="975"/>
                  </a:cubicBezTo>
                  <a:cubicBezTo>
                    <a:pt x="493" y="975"/>
                    <a:pt x="188" y="916"/>
                    <a:pt x="1" y="879"/>
                  </a:cubicBezTo>
                  <a:lnTo>
                    <a:pt x="1" y="2700"/>
                  </a:lnTo>
                  <a:cubicBezTo>
                    <a:pt x="1" y="3155"/>
                    <a:pt x="196" y="3578"/>
                    <a:pt x="488" y="3903"/>
                  </a:cubicBezTo>
                  <a:lnTo>
                    <a:pt x="749" y="4131"/>
                  </a:lnTo>
                  <a:cubicBezTo>
                    <a:pt x="976" y="4358"/>
                    <a:pt x="1334" y="4521"/>
                    <a:pt x="1692" y="4521"/>
                  </a:cubicBezTo>
                  <a:lnTo>
                    <a:pt x="2992" y="4521"/>
                  </a:lnTo>
                  <a:cubicBezTo>
                    <a:pt x="3350" y="4521"/>
                    <a:pt x="3708" y="4358"/>
                    <a:pt x="3935" y="4131"/>
                  </a:cubicBezTo>
                  <a:lnTo>
                    <a:pt x="4196" y="3903"/>
                  </a:lnTo>
                  <a:cubicBezTo>
                    <a:pt x="4488" y="3578"/>
                    <a:pt x="4683" y="3155"/>
                    <a:pt x="4683" y="2700"/>
                  </a:cubicBezTo>
                  <a:lnTo>
                    <a:pt x="4683" y="879"/>
                  </a:lnTo>
                  <a:cubicBezTo>
                    <a:pt x="4553" y="879"/>
                    <a:pt x="4163" y="879"/>
                    <a:pt x="3805" y="651"/>
                  </a:cubicBezTo>
                  <a:cubicBezTo>
                    <a:pt x="3448" y="424"/>
                    <a:pt x="3285" y="131"/>
                    <a:pt x="3220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3545192" y="1609638"/>
              <a:ext cx="101180" cy="102530"/>
            </a:xfrm>
            <a:custGeom>
              <a:avLst/>
              <a:gdLst/>
              <a:ahLst/>
              <a:cxnLst/>
              <a:rect l="l" t="t" r="r" b="b"/>
              <a:pathLst>
                <a:path w="4618" h="4619" extrusionOk="0">
                  <a:moveTo>
                    <a:pt x="2309" y="1"/>
                  </a:moveTo>
                  <a:cubicBezTo>
                    <a:pt x="1041" y="1"/>
                    <a:pt x="0" y="1009"/>
                    <a:pt x="0" y="2310"/>
                  </a:cubicBezTo>
                  <a:cubicBezTo>
                    <a:pt x="0" y="3578"/>
                    <a:pt x="1041" y="4619"/>
                    <a:pt x="2309" y="4619"/>
                  </a:cubicBezTo>
                  <a:cubicBezTo>
                    <a:pt x="3577" y="4619"/>
                    <a:pt x="4618" y="3578"/>
                    <a:pt x="4618" y="2310"/>
                  </a:cubicBezTo>
                  <a:cubicBezTo>
                    <a:pt x="4618" y="1009"/>
                    <a:pt x="3577" y="1"/>
                    <a:pt x="2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3567978" y="1644111"/>
              <a:ext cx="55608" cy="39911"/>
            </a:xfrm>
            <a:custGeom>
              <a:avLst/>
              <a:gdLst/>
              <a:ahLst/>
              <a:cxnLst/>
              <a:rect l="l" t="t" r="r" b="b"/>
              <a:pathLst>
                <a:path w="2538" h="1798" extrusionOk="0">
                  <a:moveTo>
                    <a:pt x="2245" y="1"/>
                  </a:moveTo>
                  <a:cubicBezTo>
                    <a:pt x="2171" y="1"/>
                    <a:pt x="2098" y="25"/>
                    <a:pt x="2049" y="74"/>
                  </a:cubicBezTo>
                  <a:lnTo>
                    <a:pt x="911" y="1212"/>
                  </a:lnTo>
                  <a:lnTo>
                    <a:pt x="489" y="789"/>
                  </a:lnTo>
                  <a:cubicBezTo>
                    <a:pt x="440" y="740"/>
                    <a:pt x="367" y="716"/>
                    <a:pt x="293" y="716"/>
                  </a:cubicBezTo>
                  <a:cubicBezTo>
                    <a:pt x="220" y="716"/>
                    <a:pt x="147" y="740"/>
                    <a:pt x="98" y="789"/>
                  </a:cubicBezTo>
                  <a:cubicBezTo>
                    <a:pt x="1" y="919"/>
                    <a:pt x="1" y="1082"/>
                    <a:pt x="98" y="1179"/>
                  </a:cubicBezTo>
                  <a:lnTo>
                    <a:pt x="554" y="1635"/>
                  </a:lnTo>
                  <a:cubicBezTo>
                    <a:pt x="651" y="1732"/>
                    <a:pt x="781" y="1797"/>
                    <a:pt x="911" y="1797"/>
                  </a:cubicBezTo>
                  <a:cubicBezTo>
                    <a:pt x="1041" y="1797"/>
                    <a:pt x="1171" y="1732"/>
                    <a:pt x="1236" y="1635"/>
                  </a:cubicBezTo>
                  <a:lnTo>
                    <a:pt x="2440" y="464"/>
                  </a:lnTo>
                  <a:cubicBezTo>
                    <a:pt x="2537" y="334"/>
                    <a:pt x="2537" y="171"/>
                    <a:pt x="2440" y="74"/>
                  </a:cubicBezTo>
                  <a:cubicBezTo>
                    <a:pt x="2391" y="25"/>
                    <a:pt x="2318" y="1"/>
                    <a:pt x="2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3344978" y="1609638"/>
              <a:ext cx="101180" cy="102530"/>
            </a:xfrm>
            <a:custGeom>
              <a:avLst/>
              <a:gdLst/>
              <a:ahLst/>
              <a:cxnLst/>
              <a:rect l="l" t="t" r="r" b="b"/>
              <a:pathLst>
                <a:path w="4618" h="4619" extrusionOk="0">
                  <a:moveTo>
                    <a:pt x="2309" y="1"/>
                  </a:moveTo>
                  <a:cubicBezTo>
                    <a:pt x="1041" y="1"/>
                    <a:pt x="0" y="1009"/>
                    <a:pt x="0" y="2310"/>
                  </a:cubicBezTo>
                  <a:cubicBezTo>
                    <a:pt x="0" y="3578"/>
                    <a:pt x="1041" y="4619"/>
                    <a:pt x="2309" y="4619"/>
                  </a:cubicBezTo>
                  <a:cubicBezTo>
                    <a:pt x="3577" y="4619"/>
                    <a:pt x="4618" y="3578"/>
                    <a:pt x="4618" y="2310"/>
                  </a:cubicBezTo>
                  <a:cubicBezTo>
                    <a:pt x="4618" y="1009"/>
                    <a:pt x="3577" y="1"/>
                    <a:pt x="2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3374184" y="1639783"/>
              <a:ext cx="42768" cy="41532"/>
            </a:xfrm>
            <a:custGeom>
              <a:avLst/>
              <a:gdLst/>
              <a:ahLst/>
              <a:cxnLst/>
              <a:rect l="l" t="t" r="r" b="b"/>
              <a:pathLst>
                <a:path w="1952" h="1871" extrusionOk="0">
                  <a:moveTo>
                    <a:pt x="309" y="0"/>
                  </a:moveTo>
                  <a:cubicBezTo>
                    <a:pt x="236" y="0"/>
                    <a:pt x="163" y="25"/>
                    <a:pt x="98" y="74"/>
                  </a:cubicBezTo>
                  <a:cubicBezTo>
                    <a:pt x="0" y="171"/>
                    <a:pt x="0" y="366"/>
                    <a:pt x="98" y="464"/>
                  </a:cubicBezTo>
                  <a:lnTo>
                    <a:pt x="586" y="952"/>
                  </a:lnTo>
                  <a:lnTo>
                    <a:pt x="98" y="1407"/>
                  </a:lnTo>
                  <a:cubicBezTo>
                    <a:pt x="0" y="1505"/>
                    <a:pt x="0" y="1700"/>
                    <a:pt x="98" y="1797"/>
                  </a:cubicBezTo>
                  <a:cubicBezTo>
                    <a:pt x="163" y="1846"/>
                    <a:pt x="236" y="1870"/>
                    <a:pt x="309" y="1870"/>
                  </a:cubicBezTo>
                  <a:cubicBezTo>
                    <a:pt x="382" y="1870"/>
                    <a:pt x="456" y="1846"/>
                    <a:pt x="521" y="1797"/>
                  </a:cubicBezTo>
                  <a:lnTo>
                    <a:pt x="976" y="1342"/>
                  </a:lnTo>
                  <a:lnTo>
                    <a:pt x="1431" y="1797"/>
                  </a:lnTo>
                  <a:cubicBezTo>
                    <a:pt x="1496" y="1846"/>
                    <a:pt x="1569" y="1870"/>
                    <a:pt x="1643" y="1870"/>
                  </a:cubicBezTo>
                  <a:cubicBezTo>
                    <a:pt x="1716" y="1870"/>
                    <a:pt x="1789" y="1846"/>
                    <a:pt x="1854" y="1797"/>
                  </a:cubicBezTo>
                  <a:cubicBezTo>
                    <a:pt x="1952" y="1700"/>
                    <a:pt x="1952" y="1505"/>
                    <a:pt x="1854" y="1407"/>
                  </a:cubicBezTo>
                  <a:lnTo>
                    <a:pt x="1366" y="952"/>
                  </a:lnTo>
                  <a:lnTo>
                    <a:pt x="1854" y="464"/>
                  </a:lnTo>
                  <a:cubicBezTo>
                    <a:pt x="1952" y="366"/>
                    <a:pt x="1952" y="171"/>
                    <a:pt x="1854" y="74"/>
                  </a:cubicBezTo>
                  <a:cubicBezTo>
                    <a:pt x="1789" y="25"/>
                    <a:pt x="1716" y="0"/>
                    <a:pt x="1643" y="0"/>
                  </a:cubicBezTo>
                  <a:cubicBezTo>
                    <a:pt x="1569" y="0"/>
                    <a:pt x="1496" y="25"/>
                    <a:pt x="1431" y="74"/>
                  </a:cubicBezTo>
                  <a:lnTo>
                    <a:pt x="976" y="561"/>
                  </a:lnTo>
                  <a:lnTo>
                    <a:pt x="521" y="74"/>
                  </a:lnTo>
                  <a:cubicBezTo>
                    <a:pt x="456" y="25"/>
                    <a:pt x="382" y="0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06" name="Google Shape;706;p22"/>
          <p:cNvGrpSpPr/>
          <p:nvPr/>
        </p:nvGrpSpPr>
        <p:grpSpPr>
          <a:xfrm flipV="1">
            <a:off x="3952763" y="1609629"/>
            <a:ext cx="411465" cy="357640"/>
            <a:chOff x="4366230" y="1666215"/>
            <a:chExt cx="411465" cy="298322"/>
          </a:xfrm>
        </p:grpSpPr>
        <p:sp>
          <p:nvSpPr>
            <p:cNvPr id="707" name="Google Shape;707;p22"/>
            <p:cNvSpPr/>
            <p:nvPr/>
          </p:nvSpPr>
          <p:spPr>
            <a:xfrm>
              <a:off x="4366230" y="1666215"/>
              <a:ext cx="257271" cy="298322"/>
            </a:xfrm>
            <a:custGeom>
              <a:avLst/>
              <a:gdLst/>
              <a:ahLst/>
              <a:cxnLst/>
              <a:rect l="l" t="t" r="r" b="b"/>
              <a:pathLst>
                <a:path w="11611" h="13537" extrusionOk="0">
                  <a:moveTo>
                    <a:pt x="1171" y="1"/>
                  </a:moveTo>
                  <a:cubicBezTo>
                    <a:pt x="521" y="1"/>
                    <a:pt x="1" y="521"/>
                    <a:pt x="1" y="1172"/>
                  </a:cubicBezTo>
                  <a:cubicBezTo>
                    <a:pt x="1" y="1855"/>
                    <a:pt x="521" y="2375"/>
                    <a:pt x="1171" y="2375"/>
                  </a:cubicBezTo>
                  <a:lnTo>
                    <a:pt x="2602" y="2375"/>
                  </a:lnTo>
                  <a:lnTo>
                    <a:pt x="1302" y="7123"/>
                  </a:lnTo>
                  <a:cubicBezTo>
                    <a:pt x="651" y="7123"/>
                    <a:pt x="98" y="7676"/>
                    <a:pt x="98" y="8326"/>
                  </a:cubicBezTo>
                  <a:cubicBezTo>
                    <a:pt x="98" y="8976"/>
                    <a:pt x="651" y="9529"/>
                    <a:pt x="1302" y="9529"/>
                  </a:cubicBezTo>
                  <a:lnTo>
                    <a:pt x="5009" y="9562"/>
                  </a:lnTo>
                  <a:cubicBezTo>
                    <a:pt x="5269" y="9562"/>
                    <a:pt x="5464" y="9854"/>
                    <a:pt x="5399" y="10115"/>
                  </a:cubicBezTo>
                  <a:lnTo>
                    <a:pt x="4879" y="11741"/>
                  </a:lnTo>
                  <a:cubicBezTo>
                    <a:pt x="4651" y="12488"/>
                    <a:pt x="5074" y="13301"/>
                    <a:pt x="5854" y="13497"/>
                  </a:cubicBezTo>
                  <a:cubicBezTo>
                    <a:pt x="5963" y="13524"/>
                    <a:pt x="6073" y="13537"/>
                    <a:pt x="6182" y="13537"/>
                  </a:cubicBezTo>
                  <a:cubicBezTo>
                    <a:pt x="6597" y="13537"/>
                    <a:pt x="7002" y="13350"/>
                    <a:pt x="7285" y="13041"/>
                  </a:cubicBezTo>
                  <a:lnTo>
                    <a:pt x="11090" y="8326"/>
                  </a:lnTo>
                  <a:cubicBezTo>
                    <a:pt x="11415" y="7936"/>
                    <a:pt x="11610" y="7415"/>
                    <a:pt x="11610" y="6863"/>
                  </a:cubicBezTo>
                  <a:lnTo>
                    <a:pt x="11610" y="2375"/>
                  </a:lnTo>
                  <a:cubicBezTo>
                    <a:pt x="11610" y="1042"/>
                    <a:pt x="10537" y="1"/>
                    <a:pt x="9236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4366230" y="1667670"/>
              <a:ext cx="73519" cy="50885"/>
            </a:xfrm>
            <a:custGeom>
              <a:avLst/>
              <a:gdLst/>
              <a:ahLst/>
              <a:cxnLst/>
              <a:rect l="l" t="t" r="r" b="b"/>
              <a:pathLst>
                <a:path w="3318" h="2309" extrusionOk="0">
                  <a:moveTo>
                    <a:pt x="781" y="0"/>
                  </a:moveTo>
                  <a:cubicBezTo>
                    <a:pt x="326" y="163"/>
                    <a:pt x="1" y="585"/>
                    <a:pt x="1" y="1106"/>
                  </a:cubicBezTo>
                  <a:cubicBezTo>
                    <a:pt x="1" y="1789"/>
                    <a:pt x="521" y="2309"/>
                    <a:pt x="1171" y="2309"/>
                  </a:cubicBezTo>
                  <a:lnTo>
                    <a:pt x="2960" y="2309"/>
                  </a:lnTo>
                  <a:cubicBezTo>
                    <a:pt x="3155" y="2309"/>
                    <a:pt x="3318" y="2146"/>
                    <a:pt x="3318" y="1951"/>
                  </a:cubicBezTo>
                  <a:cubicBezTo>
                    <a:pt x="3318" y="1756"/>
                    <a:pt x="3155" y="1593"/>
                    <a:pt x="2960" y="1593"/>
                  </a:cubicBezTo>
                  <a:lnTo>
                    <a:pt x="1919" y="1593"/>
                  </a:lnTo>
                  <a:cubicBezTo>
                    <a:pt x="1269" y="1593"/>
                    <a:pt x="716" y="1041"/>
                    <a:pt x="716" y="390"/>
                  </a:cubicBezTo>
                  <a:cubicBezTo>
                    <a:pt x="716" y="260"/>
                    <a:pt x="749" y="130"/>
                    <a:pt x="781" y="0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4368402" y="1770849"/>
              <a:ext cx="59094" cy="53066"/>
            </a:xfrm>
            <a:custGeom>
              <a:avLst/>
              <a:gdLst/>
              <a:ahLst/>
              <a:cxnLst/>
              <a:rect l="l" t="t" r="r" b="b"/>
              <a:pathLst>
                <a:path w="2667" h="2408" extrusionOk="0">
                  <a:moveTo>
                    <a:pt x="1171" y="1"/>
                  </a:moveTo>
                  <a:cubicBezTo>
                    <a:pt x="521" y="1"/>
                    <a:pt x="0" y="554"/>
                    <a:pt x="0" y="1204"/>
                  </a:cubicBezTo>
                  <a:cubicBezTo>
                    <a:pt x="0" y="1854"/>
                    <a:pt x="521" y="2407"/>
                    <a:pt x="1171" y="2407"/>
                  </a:cubicBezTo>
                  <a:lnTo>
                    <a:pt x="2667" y="2407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4368402" y="1772282"/>
              <a:ext cx="59094" cy="51634"/>
            </a:xfrm>
            <a:custGeom>
              <a:avLst/>
              <a:gdLst/>
              <a:ahLst/>
              <a:cxnLst/>
              <a:rect l="l" t="t" r="r" b="b"/>
              <a:pathLst>
                <a:path w="2667" h="2343" extrusionOk="0">
                  <a:moveTo>
                    <a:pt x="781" y="1"/>
                  </a:moveTo>
                  <a:cubicBezTo>
                    <a:pt x="326" y="163"/>
                    <a:pt x="0" y="619"/>
                    <a:pt x="0" y="1139"/>
                  </a:cubicBezTo>
                  <a:cubicBezTo>
                    <a:pt x="0" y="1789"/>
                    <a:pt x="521" y="2342"/>
                    <a:pt x="1171" y="2342"/>
                  </a:cubicBezTo>
                  <a:lnTo>
                    <a:pt x="2309" y="2342"/>
                  </a:lnTo>
                  <a:cubicBezTo>
                    <a:pt x="2504" y="2342"/>
                    <a:pt x="2667" y="2180"/>
                    <a:pt x="2667" y="1985"/>
                  </a:cubicBezTo>
                  <a:cubicBezTo>
                    <a:pt x="2667" y="1757"/>
                    <a:pt x="2504" y="1594"/>
                    <a:pt x="2309" y="1594"/>
                  </a:cubicBezTo>
                  <a:lnTo>
                    <a:pt x="1919" y="1594"/>
                  </a:lnTo>
                  <a:cubicBezTo>
                    <a:pt x="1269" y="1594"/>
                    <a:pt x="716" y="1074"/>
                    <a:pt x="716" y="424"/>
                  </a:cubicBezTo>
                  <a:cubicBezTo>
                    <a:pt x="716" y="261"/>
                    <a:pt x="748" y="131"/>
                    <a:pt x="781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4369111" y="1718532"/>
              <a:ext cx="65608" cy="52339"/>
            </a:xfrm>
            <a:custGeom>
              <a:avLst/>
              <a:gdLst/>
              <a:ahLst/>
              <a:cxnLst/>
              <a:rect l="l" t="t" r="r" b="b"/>
              <a:pathLst>
                <a:path w="2961" h="2375" extrusionOk="0">
                  <a:moveTo>
                    <a:pt x="1172" y="1"/>
                  </a:moveTo>
                  <a:cubicBezTo>
                    <a:pt x="521" y="1"/>
                    <a:pt x="1" y="521"/>
                    <a:pt x="1" y="1204"/>
                  </a:cubicBezTo>
                  <a:cubicBezTo>
                    <a:pt x="1" y="1855"/>
                    <a:pt x="521" y="2375"/>
                    <a:pt x="1172" y="2375"/>
                  </a:cubicBezTo>
                  <a:lnTo>
                    <a:pt x="2960" y="2375"/>
                  </a:lnTo>
                  <a:lnTo>
                    <a:pt x="2960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4369111" y="1719964"/>
              <a:ext cx="64877" cy="50907"/>
            </a:xfrm>
            <a:custGeom>
              <a:avLst/>
              <a:gdLst/>
              <a:ahLst/>
              <a:cxnLst/>
              <a:rect l="l" t="t" r="r" b="b"/>
              <a:pathLst>
                <a:path w="2928" h="2310" extrusionOk="0">
                  <a:moveTo>
                    <a:pt x="781" y="1"/>
                  </a:moveTo>
                  <a:lnTo>
                    <a:pt x="781" y="1"/>
                  </a:lnTo>
                  <a:cubicBezTo>
                    <a:pt x="326" y="164"/>
                    <a:pt x="1" y="619"/>
                    <a:pt x="1" y="1139"/>
                  </a:cubicBezTo>
                  <a:cubicBezTo>
                    <a:pt x="1" y="1790"/>
                    <a:pt x="521" y="2310"/>
                    <a:pt x="1172" y="2310"/>
                  </a:cubicBezTo>
                  <a:lnTo>
                    <a:pt x="2570" y="2310"/>
                  </a:lnTo>
                  <a:cubicBezTo>
                    <a:pt x="2765" y="2310"/>
                    <a:pt x="2928" y="2147"/>
                    <a:pt x="2928" y="1952"/>
                  </a:cubicBezTo>
                  <a:cubicBezTo>
                    <a:pt x="2928" y="1757"/>
                    <a:pt x="2765" y="1594"/>
                    <a:pt x="2570" y="1594"/>
                  </a:cubicBezTo>
                  <a:lnTo>
                    <a:pt x="1887" y="1594"/>
                  </a:lnTo>
                  <a:cubicBezTo>
                    <a:pt x="1237" y="1594"/>
                    <a:pt x="716" y="1074"/>
                    <a:pt x="716" y="391"/>
                  </a:cubicBezTo>
                  <a:cubicBezTo>
                    <a:pt x="716" y="261"/>
                    <a:pt x="749" y="131"/>
                    <a:pt x="781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4623479" y="1666215"/>
              <a:ext cx="154216" cy="200696"/>
            </a:xfrm>
            <a:custGeom>
              <a:avLst/>
              <a:gdLst/>
              <a:ahLst/>
              <a:cxnLst/>
              <a:rect l="l" t="t" r="r" b="b"/>
              <a:pathLst>
                <a:path w="6960" h="9107" extrusionOk="0">
                  <a:moveTo>
                    <a:pt x="1561" y="1"/>
                  </a:moveTo>
                  <a:cubicBezTo>
                    <a:pt x="683" y="1"/>
                    <a:pt x="0" y="684"/>
                    <a:pt x="0" y="1594"/>
                  </a:cubicBezTo>
                  <a:lnTo>
                    <a:pt x="0" y="7513"/>
                  </a:lnTo>
                  <a:cubicBezTo>
                    <a:pt x="0" y="8391"/>
                    <a:pt x="683" y="9106"/>
                    <a:pt x="1561" y="9106"/>
                  </a:cubicBezTo>
                  <a:lnTo>
                    <a:pt x="6244" y="9106"/>
                  </a:lnTo>
                  <a:cubicBezTo>
                    <a:pt x="6634" y="9106"/>
                    <a:pt x="6959" y="8781"/>
                    <a:pt x="6959" y="8359"/>
                  </a:cubicBezTo>
                  <a:lnTo>
                    <a:pt x="6959" y="716"/>
                  </a:lnTo>
                  <a:cubicBezTo>
                    <a:pt x="6959" y="326"/>
                    <a:pt x="6634" y="1"/>
                    <a:pt x="6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4687602" y="1666215"/>
              <a:ext cx="24528" cy="199968"/>
            </a:xfrm>
            <a:custGeom>
              <a:avLst/>
              <a:gdLst/>
              <a:ahLst/>
              <a:cxnLst/>
              <a:rect l="l" t="t" r="r" b="b"/>
              <a:pathLst>
                <a:path w="1107" h="9074" extrusionOk="0">
                  <a:moveTo>
                    <a:pt x="1" y="1"/>
                  </a:moveTo>
                  <a:lnTo>
                    <a:pt x="1" y="9074"/>
                  </a:lnTo>
                  <a:lnTo>
                    <a:pt x="1106" y="9074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5" name="Google Shape;715;p22"/>
          <p:cNvGrpSpPr/>
          <p:nvPr/>
        </p:nvGrpSpPr>
        <p:grpSpPr>
          <a:xfrm>
            <a:off x="5042411" y="1609631"/>
            <a:ext cx="401180" cy="411489"/>
            <a:chOff x="5447660" y="1609631"/>
            <a:chExt cx="401180" cy="411489"/>
          </a:xfrm>
        </p:grpSpPr>
        <p:sp>
          <p:nvSpPr>
            <p:cNvPr id="716" name="Google Shape;716;p22"/>
            <p:cNvSpPr/>
            <p:nvPr/>
          </p:nvSpPr>
          <p:spPr>
            <a:xfrm>
              <a:off x="5471915" y="1670882"/>
              <a:ext cx="37864" cy="350239"/>
            </a:xfrm>
            <a:custGeom>
              <a:avLst/>
              <a:gdLst/>
              <a:ahLst/>
              <a:cxnLst/>
              <a:rect l="l" t="t" r="r" b="b"/>
              <a:pathLst>
                <a:path w="1725" h="15805" extrusionOk="0">
                  <a:moveTo>
                    <a:pt x="1" y="0"/>
                  </a:moveTo>
                  <a:lnTo>
                    <a:pt x="1" y="15415"/>
                  </a:lnTo>
                  <a:cubicBezTo>
                    <a:pt x="1" y="15642"/>
                    <a:pt x="163" y="15805"/>
                    <a:pt x="358" y="15805"/>
                  </a:cubicBezTo>
                  <a:lnTo>
                    <a:pt x="1367" y="15805"/>
                  </a:lnTo>
                  <a:cubicBezTo>
                    <a:pt x="1562" y="15805"/>
                    <a:pt x="1724" y="15642"/>
                    <a:pt x="1724" y="15415"/>
                  </a:cubicBezTo>
                  <a:lnTo>
                    <a:pt x="17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5786700" y="1670882"/>
              <a:ext cx="37864" cy="350239"/>
            </a:xfrm>
            <a:custGeom>
              <a:avLst/>
              <a:gdLst/>
              <a:ahLst/>
              <a:cxnLst/>
              <a:rect l="l" t="t" r="r" b="b"/>
              <a:pathLst>
                <a:path w="1725" h="15805" extrusionOk="0">
                  <a:moveTo>
                    <a:pt x="1" y="0"/>
                  </a:moveTo>
                  <a:lnTo>
                    <a:pt x="1" y="15415"/>
                  </a:lnTo>
                  <a:cubicBezTo>
                    <a:pt x="1" y="15642"/>
                    <a:pt x="164" y="15805"/>
                    <a:pt x="391" y="15805"/>
                  </a:cubicBezTo>
                  <a:lnTo>
                    <a:pt x="1367" y="15805"/>
                  </a:lnTo>
                  <a:cubicBezTo>
                    <a:pt x="1562" y="15805"/>
                    <a:pt x="1724" y="15642"/>
                    <a:pt x="1724" y="15415"/>
                  </a:cubicBezTo>
                  <a:lnTo>
                    <a:pt x="17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5447660" y="1670882"/>
              <a:ext cx="401180" cy="195318"/>
            </a:xfrm>
            <a:custGeom>
              <a:avLst/>
              <a:gdLst/>
              <a:ahLst/>
              <a:cxnLst/>
              <a:rect l="l" t="t" r="r" b="b"/>
              <a:pathLst>
                <a:path w="18277" h="8814" extrusionOk="0">
                  <a:moveTo>
                    <a:pt x="1106" y="0"/>
                  </a:moveTo>
                  <a:cubicBezTo>
                    <a:pt x="488" y="0"/>
                    <a:pt x="0" y="488"/>
                    <a:pt x="0" y="1106"/>
                  </a:cubicBezTo>
                  <a:lnTo>
                    <a:pt x="0" y="7707"/>
                  </a:lnTo>
                  <a:cubicBezTo>
                    <a:pt x="0" y="8325"/>
                    <a:pt x="488" y="8813"/>
                    <a:pt x="1106" y="8813"/>
                  </a:cubicBezTo>
                  <a:lnTo>
                    <a:pt x="17170" y="8813"/>
                  </a:lnTo>
                  <a:cubicBezTo>
                    <a:pt x="17788" y="8813"/>
                    <a:pt x="18276" y="8325"/>
                    <a:pt x="18276" y="7707"/>
                  </a:cubicBezTo>
                  <a:lnTo>
                    <a:pt x="18276" y="1106"/>
                  </a:lnTo>
                  <a:cubicBezTo>
                    <a:pt x="18276" y="488"/>
                    <a:pt x="17788" y="0"/>
                    <a:pt x="17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5773859" y="1609631"/>
              <a:ext cx="74981" cy="24509"/>
            </a:xfrm>
            <a:custGeom>
              <a:avLst/>
              <a:gdLst/>
              <a:ahLst/>
              <a:cxnLst/>
              <a:rect l="l" t="t" r="r" b="b"/>
              <a:pathLst>
                <a:path w="3416" h="1106" extrusionOk="0">
                  <a:moveTo>
                    <a:pt x="1106" y="0"/>
                  </a:moveTo>
                  <a:cubicBezTo>
                    <a:pt x="488" y="0"/>
                    <a:pt x="1" y="488"/>
                    <a:pt x="1" y="1106"/>
                  </a:cubicBezTo>
                  <a:lnTo>
                    <a:pt x="3415" y="1106"/>
                  </a:lnTo>
                  <a:cubicBezTo>
                    <a:pt x="3415" y="488"/>
                    <a:pt x="2927" y="0"/>
                    <a:pt x="2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5447660" y="1609631"/>
              <a:ext cx="74959" cy="24509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1106" y="0"/>
                  </a:moveTo>
                  <a:cubicBezTo>
                    <a:pt x="488" y="0"/>
                    <a:pt x="0" y="488"/>
                    <a:pt x="0" y="1106"/>
                  </a:cubicBezTo>
                  <a:lnTo>
                    <a:pt x="3415" y="1106"/>
                  </a:lnTo>
                  <a:cubicBezTo>
                    <a:pt x="3415" y="488"/>
                    <a:pt x="2927" y="0"/>
                    <a:pt x="2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5611122" y="1609631"/>
              <a:ext cx="74959" cy="24509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1106" y="0"/>
                  </a:moveTo>
                  <a:cubicBezTo>
                    <a:pt x="488" y="0"/>
                    <a:pt x="0" y="488"/>
                    <a:pt x="0" y="1106"/>
                  </a:cubicBezTo>
                  <a:lnTo>
                    <a:pt x="3415" y="1106"/>
                  </a:lnTo>
                  <a:cubicBezTo>
                    <a:pt x="3415" y="488"/>
                    <a:pt x="2927" y="0"/>
                    <a:pt x="2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5633950" y="1634118"/>
              <a:ext cx="28579" cy="36786"/>
            </a:xfrm>
            <a:custGeom>
              <a:avLst/>
              <a:gdLst/>
              <a:ahLst/>
              <a:cxnLst/>
              <a:rect l="l" t="t" r="r" b="b"/>
              <a:pathLst>
                <a:path w="1302" h="1660" extrusionOk="0">
                  <a:moveTo>
                    <a:pt x="1" y="1"/>
                  </a:moveTo>
                  <a:lnTo>
                    <a:pt x="1" y="1659"/>
                  </a:lnTo>
                  <a:lnTo>
                    <a:pt x="1302" y="1659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5797411" y="1634118"/>
              <a:ext cx="27855" cy="36786"/>
            </a:xfrm>
            <a:custGeom>
              <a:avLst/>
              <a:gdLst/>
              <a:ahLst/>
              <a:cxnLst/>
              <a:rect l="l" t="t" r="r" b="b"/>
              <a:pathLst>
                <a:path w="1269" h="1660" extrusionOk="0">
                  <a:moveTo>
                    <a:pt x="1" y="1"/>
                  </a:moveTo>
                  <a:lnTo>
                    <a:pt x="1" y="1659"/>
                  </a:lnTo>
                  <a:lnTo>
                    <a:pt x="1269" y="1659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5471212" y="1634118"/>
              <a:ext cx="27855" cy="36786"/>
            </a:xfrm>
            <a:custGeom>
              <a:avLst/>
              <a:gdLst/>
              <a:ahLst/>
              <a:cxnLst/>
              <a:rect l="l" t="t" r="r" b="b"/>
              <a:pathLst>
                <a:path w="1269" h="1660" extrusionOk="0">
                  <a:moveTo>
                    <a:pt x="0" y="1"/>
                  </a:moveTo>
                  <a:lnTo>
                    <a:pt x="0" y="1659"/>
                  </a:lnTo>
                  <a:lnTo>
                    <a:pt x="1269" y="1659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5471915" y="1695368"/>
              <a:ext cx="120659" cy="121814"/>
            </a:xfrm>
            <a:custGeom>
              <a:avLst/>
              <a:gdLst/>
              <a:ahLst/>
              <a:cxnLst/>
              <a:rect l="l" t="t" r="r" b="b"/>
              <a:pathLst>
                <a:path w="5497" h="5497" extrusionOk="0">
                  <a:moveTo>
                    <a:pt x="1106" y="1"/>
                  </a:moveTo>
                  <a:cubicBezTo>
                    <a:pt x="489" y="1"/>
                    <a:pt x="1" y="489"/>
                    <a:pt x="1" y="1107"/>
                  </a:cubicBezTo>
                  <a:lnTo>
                    <a:pt x="1" y="4391"/>
                  </a:lnTo>
                  <a:cubicBezTo>
                    <a:pt x="1" y="5009"/>
                    <a:pt x="489" y="5497"/>
                    <a:pt x="1106" y="5497"/>
                  </a:cubicBezTo>
                  <a:lnTo>
                    <a:pt x="4391" y="5497"/>
                  </a:lnTo>
                  <a:cubicBezTo>
                    <a:pt x="5009" y="5497"/>
                    <a:pt x="5497" y="5009"/>
                    <a:pt x="5497" y="4391"/>
                  </a:cubicBezTo>
                  <a:lnTo>
                    <a:pt x="5497" y="1107"/>
                  </a:lnTo>
                  <a:cubicBezTo>
                    <a:pt x="5497" y="489"/>
                    <a:pt x="5009" y="1"/>
                    <a:pt x="4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5503325" y="1719877"/>
              <a:ext cx="58563" cy="59123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1"/>
                  </a:moveTo>
                  <a:cubicBezTo>
                    <a:pt x="586" y="1"/>
                    <a:pt x="1" y="586"/>
                    <a:pt x="1" y="1334"/>
                  </a:cubicBezTo>
                  <a:cubicBezTo>
                    <a:pt x="1" y="2049"/>
                    <a:pt x="586" y="2667"/>
                    <a:pt x="1334" y="2667"/>
                  </a:cubicBezTo>
                  <a:cubicBezTo>
                    <a:pt x="2049" y="2667"/>
                    <a:pt x="2667" y="2049"/>
                    <a:pt x="2667" y="1334"/>
                  </a:cubicBezTo>
                  <a:cubicBezTo>
                    <a:pt x="2667" y="586"/>
                    <a:pt x="2049" y="1"/>
                    <a:pt x="1334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5489760" y="1778978"/>
              <a:ext cx="85693" cy="38204"/>
            </a:xfrm>
            <a:custGeom>
              <a:avLst/>
              <a:gdLst/>
              <a:ahLst/>
              <a:cxnLst/>
              <a:rect l="l" t="t" r="r" b="b"/>
              <a:pathLst>
                <a:path w="3904" h="1724" extrusionOk="0">
                  <a:moveTo>
                    <a:pt x="1952" y="0"/>
                  </a:moveTo>
                  <a:cubicBezTo>
                    <a:pt x="944" y="0"/>
                    <a:pt x="131" y="748"/>
                    <a:pt x="1" y="1691"/>
                  </a:cubicBezTo>
                  <a:cubicBezTo>
                    <a:pt x="98" y="1724"/>
                    <a:pt x="196" y="1724"/>
                    <a:pt x="293" y="1724"/>
                  </a:cubicBezTo>
                  <a:lnTo>
                    <a:pt x="3578" y="1724"/>
                  </a:lnTo>
                  <a:cubicBezTo>
                    <a:pt x="3708" y="1724"/>
                    <a:pt x="3806" y="1724"/>
                    <a:pt x="3903" y="1691"/>
                  </a:cubicBezTo>
                  <a:cubicBezTo>
                    <a:pt x="3741" y="748"/>
                    <a:pt x="2928" y="0"/>
                    <a:pt x="1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5490484" y="1835176"/>
              <a:ext cx="84244" cy="13008"/>
            </a:xfrm>
            <a:custGeom>
              <a:avLst/>
              <a:gdLst/>
              <a:ahLst/>
              <a:cxnLst/>
              <a:rect l="l" t="t" r="r" b="b"/>
              <a:pathLst>
                <a:path w="3838" h="587" extrusionOk="0">
                  <a:moveTo>
                    <a:pt x="260" y="1"/>
                  </a:moveTo>
                  <a:cubicBezTo>
                    <a:pt x="98" y="1"/>
                    <a:pt x="0" y="131"/>
                    <a:pt x="0" y="293"/>
                  </a:cubicBezTo>
                  <a:cubicBezTo>
                    <a:pt x="0" y="456"/>
                    <a:pt x="98" y="586"/>
                    <a:pt x="260" y="586"/>
                  </a:cubicBezTo>
                  <a:lnTo>
                    <a:pt x="3545" y="586"/>
                  </a:lnTo>
                  <a:cubicBezTo>
                    <a:pt x="3708" y="586"/>
                    <a:pt x="3838" y="456"/>
                    <a:pt x="3838" y="293"/>
                  </a:cubicBezTo>
                  <a:cubicBezTo>
                    <a:pt x="3838" y="131"/>
                    <a:pt x="3708" y="1"/>
                    <a:pt x="3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5703904" y="1695368"/>
              <a:ext cx="120659" cy="121814"/>
            </a:xfrm>
            <a:custGeom>
              <a:avLst/>
              <a:gdLst/>
              <a:ahLst/>
              <a:cxnLst/>
              <a:rect l="l" t="t" r="r" b="b"/>
              <a:pathLst>
                <a:path w="5497" h="5497" extrusionOk="0">
                  <a:moveTo>
                    <a:pt x="1106" y="1"/>
                  </a:moveTo>
                  <a:cubicBezTo>
                    <a:pt x="521" y="1"/>
                    <a:pt x="1" y="489"/>
                    <a:pt x="1" y="1107"/>
                  </a:cubicBezTo>
                  <a:lnTo>
                    <a:pt x="1" y="4391"/>
                  </a:lnTo>
                  <a:cubicBezTo>
                    <a:pt x="1" y="5009"/>
                    <a:pt x="488" y="5497"/>
                    <a:pt x="1106" y="5497"/>
                  </a:cubicBezTo>
                  <a:lnTo>
                    <a:pt x="4423" y="5497"/>
                  </a:lnTo>
                  <a:cubicBezTo>
                    <a:pt x="5009" y="5497"/>
                    <a:pt x="5496" y="5009"/>
                    <a:pt x="5496" y="4391"/>
                  </a:cubicBezTo>
                  <a:lnTo>
                    <a:pt x="5496" y="1107"/>
                  </a:lnTo>
                  <a:cubicBezTo>
                    <a:pt x="5496" y="489"/>
                    <a:pt x="5009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5735315" y="1719877"/>
              <a:ext cx="58563" cy="59123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1"/>
                  </a:moveTo>
                  <a:cubicBezTo>
                    <a:pt x="586" y="1"/>
                    <a:pt x="1" y="586"/>
                    <a:pt x="1" y="1334"/>
                  </a:cubicBezTo>
                  <a:cubicBezTo>
                    <a:pt x="1" y="2049"/>
                    <a:pt x="586" y="2667"/>
                    <a:pt x="1334" y="2667"/>
                  </a:cubicBezTo>
                  <a:cubicBezTo>
                    <a:pt x="2049" y="2667"/>
                    <a:pt x="2667" y="2049"/>
                    <a:pt x="2667" y="1334"/>
                  </a:cubicBezTo>
                  <a:cubicBezTo>
                    <a:pt x="2667" y="586"/>
                    <a:pt x="2049" y="1"/>
                    <a:pt x="1334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5721750" y="1778978"/>
              <a:ext cx="85671" cy="38204"/>
            </a:xfrm>
            <a:custGeom>
              <a:avLst/>
              <a:gdLst/>
              <a:ahLst/>
              <a:cxnLst/>
              <a:rect l="l" t="t" r="r" b="b"/>
              <a:pathLst>
                <a:path w="3903" h="1724" extrusionOk="0">
                  <a:moveTo>
                    <a:pt x="1952" y="0"/>
                  </a:moveTo>
                  <a:cubicBezTo>
                    <a:pt x="944" y="0"/>
                    <a:pt x="131" y="748"/>
                    <a:pt x="1" y="1691"/>
                  </a:cubicBezTo>
                  <a:cubicBezTo>
                    <a:pt x="98" y="1724"/>
                    <a:pt x="196" y="1724"/>
                    <a:pt x="293" y="1724"/>
                  </a:cubicBezTo>
                  <a:lnTo>
                    <a:pt x="3578" y="1724"/>
                  </a:lnTo>
                  <a:cubicBezTo>
                    <a:pt x="3708" y="1724"/>
                    <a:pt x="3805" y="1724"/>
                    <a:pt x="3903" y="1691"/>
                  </a:cubicBezTo>
                  <a:cubicBezTo>
                    <a:pt x="3740" y="748"/>
                    <a:pt x="2927" y="0"/>
                    <a:pt x="1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5722474" y="1835176"/>
              <a:ext cx="84244" cy="13008"/>
            </a:xfrm>
            <a:custGeom>
              <a:avLst/>
              <a:gdLst/>
              <a:ahLst/>
              <a:cxnLst/>
              <a:rect l="l" t="t" r="r" b="b"/>
              <a:pathLst>
                <a:path w="3838" h="587" extrusionOk="0">
                  <a:moveTo>
                    <a:pt x="260" y="1"/>
                  </a:moveTo>
                  <a:cubicBezTo>
                    <a:pt x="98" y="1"/>
                    <a:pt x="0" y="131"/>
                    <a:pt x="0" y="293"/>
                  </a:cubicBezTo>
                  <a:cubicBezTo>
                    <a:pt x="0" y="456"/>
                    <a:pt x="130" y="586"/>
                    <a:pt x="260" y="586"/>
                  </a:cubicBezTo>
                  <a:lnTo>
                    <a:pt x="3577" y="586"/>
                  </a:lnTo>
                  <a:cubicBezTo>
                    <a:pt x="3707" y="586"/>
                    <a:pt x="3837" y="456"/>
                    <a:pt x="3837" y="293"/>
                  </a:cubicBezTo>
                  <a:cubicBezTo>
                    <a:pt x="3837" y="131"/>
                    <a:pt x="3707" y="1"/>
                    <a:pt x="3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5649666" y="1741284"/>
              <a:ext cx="40695" cy="54292"/>
            </a:xfrm>
            <a:custGeom>
              <a:avLst/>
              <a:gdLst/>
              <a:ahLst/>
              <a:cxnLst/>
              <a:rect l="l" t="t" r="r" b="b"/>
              <a:pathLst>
                <a:path w="1854" h="2450" extrusionOk="0">
                  <a:moveTo>
                    <a:pt x="940" y="1"/>
                  </a:moveTo>
                  <a:cubicBezTo>
                    <a:pt x="849" y="1"/>
                    <a:pt x="752" y="13"/>
                    <a:pt x="651" y="43"/>
                  </a:cubicBezTo>
                  <a:cubicBezTo>
                    <a:pt x="390" y="108"/>
                    <a:pt x="195" y="335"/>
                    <a:pt x="130" y="596"/>
                  </a:cubicBezTo>
                  <a:cubicBezTo>
                    <a:pt x="98" y="856"/>
                    <a:pt x="228" y="1116"/>
                    <a:pt x="423" y="1246"/>
                  </a:cubicBezTo>
                  <a:lnTo>
                    <a:pt x="455" y="1246"/>
                  </a:lnTo>
                  <a:cubicBezTo>
                    <a:pt x="488" y="1279"/>
                    <a:pt x="748" y="1376"/>
                    <a:pt x="1041" y="1506"/>
                  </a:cubicBezTo>
                  <a:cubicBezTo>
                    <a:pt x="1073" y="1506"/>
                    <a:pt x="1268" y="1604"/>
                    <a:pt x="1268" y="1701"/>
                  </a:cubicBezTo>
                  <a:cubicBezTo>
                    <a:pt x="1236" y="1799"/>
                    <a:pt x="1106" y="1896"/>
                    <a:pt x="976" y="1896"/>
                  </a:cubicBezTo>
                  <a:cubicBezTo>
                    <a:pt x="781" y="1896"/>
                    <a:pt x="618" y="1831"/>
                    <a:pt x="520" y="1701"/>
                  </a:cubicBezTo>
                  <a:cubicBezTo>
                    <a:pt x="451" y="1632"/>
                    <a:pt x="372" y="1599"/>
                    <a:pt x="293" y="1599"/>
                  </a:cubicBezTo>
                  <a:cubicBezTo>
                    <a:pt x="225" y="1599"/>
                    <a:pt x="158" y="1623"/>
                    <a:pt x="98" y="1669"/>
                  </a:cubicBezTo>
                  <a:cubicBezTo>
                    <a:pt x="0" y="1766"/>
                    <a:pt x="0" y="1961"/>
                    <a:pt x="98" y="2059"/>
                  </a:cubicBezTo>
                  <a:cubicBezTo>
                    <a:pt x="293" y="2319"/>
                    <a:pt x="618" y="2449"/>
                    <a:pt x="943" y="2449"/>
                  </a:cubicBezTo>
                  <a:cubicBezTo>
                    <a:pt x="1366" y="2449"/>
                    <a:pt x="1724" y="2189"/>
                    <a:pt x="1789" y="1799"/>
                  </a:cubicBezTo>
                  <a:cubicBezTo>
                    <a:pt x="1854" y="1539"/>
                    <a:pt x="1724" y="1181"/>
                    <a:pt x="1236" y="986"/>
                  </a:cubicBezTo>
                  <a:cubicBezTo>
                    <a:pt x="1008" y="888"/>
                    <a:pt x="781" y="791"/>
                    <a:pt x="716" y="791"/>
                  </a:cubicBezTo>
                  <a:cubicBezTo>
                    <a:pt x="683" y="758"/>
                    <a:pt x="683" y="726"/>
                    <a:pt x="683" y="693"/>
                  </a:cubicBezTo>
                  <a:cubicBezTo>
                    <a:pt x="683" y="661"/>
                    <a:pt x="716" y="596"/>
                    <a:pt x="813" y="563"/>
                  </a:cubicBezTo>
                  <a:cubicBezTo>
                    <a:pt x="850" y="554"/>
                    <a:pt x="887" y="550"/>
                    <a:pt x="922" y="550"/>
                  </a:cubicBezTo>
                  <a:cubicBezTo>
                    <a:pt x="1134" y="550"/>
                    <a:pt x="1301" y="693"/>
                    <a:pt x="1301" y="693"/>
                  </a:cubicBezTo>
                  <a:cubicBezTo>
                    <a:pt x="1355" y="734"/>
                    <a:pt x="1416" y="752"/>
                    <a:pt x="1474" y="752"/>
                  </a:cubicBezTo>
                  <a:cubicBezTo>
                    <a:pt x="1556" y="752"/>
                    <a:pt x="1634" y="717"/>
                    <a:pt x="1691" y="661"/>
                  </a:cubicBezTo>
                  <a:cubicBezTo>
                    <a:pt x="1789" y="531"/>
                    <a:pt x="1756" y="368"/>
                    <a:pt x="1659" y="270"/>
                  </a:cubicBezTo>
                  <a:cubicBezTo>
                    <a:pt x="1632" y="244"/>
                    <a:pt x="1345" y="1"/>
                    <a:pt x="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5606819" y="1741306"/>
              <a:ext cx="42868" cy="54270"/>
            </a:xfrm>
            <a:custGeom>
              <a:avLst/>
              <a:gdLst/>
              <a:ahLst/>
              <a:cxnLst/>
              <a:rect l="l" t="t" r="r" b="b"/>
              <a:pathLst>
                <a:path w="1953" h="2449" extrusionOk="0">
                  <a:moveTo>
                    <a:pt x="279" y="1"/>
                  </a:moveTo>
                  <a:cubicBezTo>
                    <a:pt x="252" y="1"/>
                    <a:pt x="224" y="4"/>
                    <a:pt x="196" y="9"/>
                  </a:cubicBezTo>
                  <a:cubicBezTo>
                    <a:pt x="66" y="74"/>
                    <a:pt x="1" y="237"/>
                    <a:pt x="33" y="367"/>
                  </a:cubicBezTo>
                  <a:lnTo>
                    <a:pt x="684" y="2253"/>
                  </a:lnTo>
                  <a:cubicBezTo>
                    <a:pt x="749" y="2351"/>
                    <a:pt x="846" y="2448"/>
                    <a:pt x="1009" y="2448"/>
                  </a:cubicBezTo>
                  <a:cubicBezTo>
                    <a:pt x="1139" y="2448"/>
                    <a:pt x="1237" y="2351"/>
                    <a:pt x="1302" y="2221"/>
                  </a:cubicBezTo>
                  <a:lnTo>
                    <a:pt x="1920" y="367"/>
                  </a:lnTo>
                  <a:cubicBezTo>
                    <a:pt x="1952" y="237"/>
                    <a:pt x="1887" y="74"/>
                    <a:pt x="1725" y="9"/>
                  </a:cubicBezTo>
                  <a:cubicBezTo>
                    <a:pt x="1703" y="4"/>
                    <a:pt x="1680" y="1"/>
                    <a:pt x="1658" y="1"/>
                  </a:cubicBezTo>
                  <a:cubicBezTo>
                    <a:pt x="1544" y="1"/>
                    <a:pt x="1426" y="69"/>
                    <a:pt x="1399" y="204"/>
                  </a:cubicBezTo>
                  <a:lnTo>
                    <a:pt x="977" y="1408"/>
                  </a:lnTo>
                  <a:lnTo>
                    <a:pt x="554" y="172"/>
                  </a:lnTo>
                  <a:cubicBezTo>
                    <a:pt x="527" y="64"/>
                    <a:pt x="411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5471915" y="1866178"/>
              <a:ext cx="37864" cy="35323"/>
            </a:xfrm>
            <a:custGeom>
              <a:avLst/>
              <a:gdLst/>
              <a:ahLst/>
              <a:cxnLst/>
              <a:rect l="l" t="t" r="r" b="b"/>
              <a:pathLst>
                <a:path w="1725" h="1594" extrusionOk="0">
                  <a:moveTo>
                    <a:pt x="1" y="0"/>
                  </a:moveTo>
                  <a:lnTo>
                    <a:pt x="1" y="488"/>
                  </a:lnTo>
                  <a:lnTo>
                    <a:pt x="1724" y="1594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5786700" y="1866178"/>
              <a:ext cx="37864" cy="35323"/>
            </a:xfrm>
            <a:custGeom>
              <a:avLst/>
              <a:gdLst/>
              <a:ahLst/>
              <a:cxnLst/>
              <a:rect l="l" t="t" r="r" b="b"/>
              <a:pathLst>
                <a:path w="1725" h="1594" extrusionOk="0">
                  <a:moveTo>
                    <a:pt x="1" y="0"/>
                  </a:moveTo>
                  <a:lnTo>
                    <a:pt x="1" y="488"/>
                  </a:lnTo>
                  <a:lnTo>
                    <a:pt x="1724" y="1594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5797411" y="1634118"/>
              <a:ext cx="28579" cy="26703"/>
            </a:xfrm>
            <a:custGeom>
              <a:avLst/>
              <a:gdLst/>
              <a:ahLst/>
              <a:cxnLst/>
              <a:rect l="l" t="t" r="r" b="b"/>
              <a:pathLst>
                <a:path w="1302" h="1205" extrusionOk="0">
                  <a:moveTo>
                    <a:pt x="1" y="1"/>
                  </a:moveTo>
                  <a:lnTo>
                    <a:pt x="1" y="586"/>
                  </a:lnTo>
                  <a:lnTo>
                    <a:pt x="1301" y="1204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5633950" y="1634118"/>
              <a:ext cx="28579" cy="26703"/>
            </a:xfrm>
            <a:custGeom>
              <a:avLst/>
              <a:gdLst/>
              <a:ahLst/>
              <a:cxnLst/>
              <a:rect l="l" t="t" r="r" b="b"/>
              <a:pathLst>
                <a:path w="1302" h="1205" extrusionOk="0">
                  <a:moveTo>
                    <a:pt x="1" y="1"/>
                  </a:moveTo>
                  <a:lnTo>
                    <a:pt x="1" y="586"/>
                  </a:lnTo>
                  <a:lnTo>
                    <a:pt x="1302" y="1204"/>
                  </a:lnTo>
                  <a:lnTo>
                    <a:pt x="1302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5471212" y="1634118"/>
              <a:ext cx="28579" cy="26703"/>
            </a:xfrm>
            <a:custGeom>
              <a:avLst/>
              <a:gdLst/>
              <a:ahLst/>
              <a:cxnLst/>
              <a:rect l="l" t="t" r="r" b="b"/>
              <a:pathLst>
                <a:path w="1302" h="1205" extrusionOk="0">
                  <a:moveTo>
                    <a:pt x="0" y="1"/>
                  </a:moveTo>
                  <a:lnTo>
                    <a:pt x="0" y="586"/>
                  </a:lnTo>
                  <a:lnTo>
                    <a:pt x="1301" y="1204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0" name="Google Shape;740;p22"/>
          <p:cNvGrpSpPr/>
          <p:nvPr/>
        </p:nvGrpSpPr>
        <p:grpSpPr>
          <a:xfrm>
            <a:off x="7194990" y="1609657"/>
            <a:ext cx="401172" cy="411465"/>
            <a:chOff x="7600239" y="1609657"/>
            <a:chExt cx="401172" cy="411465"/>
          </a:xfrm>
        </p:grpSpPr>
        <p:sp>
          <p:nvSpPr>
            <p:cNvPr id="741" name="Google Shape;741;p22"/>
            <p:cNvSpPr/>
            <p:nvPr/>
          </p:nvSpPr>
          <p:spPr>
            <a:xfrm>
              <a:off x="7600239" y="1675243"/>
              <a:ext cx="401172" cy="272382"/>
            </a:xfrm>
            <a:custGeom>
              <a:avLst/>
              <a:gdLst/>
              <a:ahLst/>
              <a:cxnLst/>
              <a:rect l="l" t="t" r="r" b="b"/>
              <a:pathLst>
                <a:path w="18310" h="12293" extrusionOk="0">
                  <a:moveTo>
                    <a:pt x="1106" y="0"/>
                  </a:moveTo>
                  <a:cubicBezTo>
                    <a:pt x="521" y="0"/>
                    <a:pt x="1" y="488"/>
                    <a:pt x="1" y="1106"/>
                  </a:cubicBezTo>
                  <a:lnTo>
                    <a:pt x="1" y="11187"/>
                  </a:lnTo>
                  <a:cubicBezTo>
                    <a:pt x="1" y="11805"/>
                    <a:pt x="521" y="12292"/>
                    <a:pt x="1106" y="12292"/>
                  </a:cubicBezTo>
                  <a:lnTo>
                    <a:pt x="17204" y="12292"/>
                  </a:lnTo>
                  <a:cubicBezTo>
                    <a:pt x="17789" y="12292"/>
                    <a:pt x="18309" y="11805"/>
                    <a:pt x="18309" y="11187"/>
                  </a:cubicBezTo>
                  <a:lnTo>
                    <a:pt x="18309" y="1106"/>
                  </a:lnTo>
                  <a:cubicBezTo>
                    <a:pt x="18309" y="488"/>
                    <a:pt x="17789" y="0"/>
                    <a:pt x="17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7624471" y="1699727"/>
              <a:ext cx="352707" cy="196005"/>
            </a:xfrm>
            <a:custGeom>
              <a:avLst/>
              <a:gdLst/>
              <a:ahLst/>
              <a:cxnLst/>
              <a:rect l="l" t="t" r="r" b="b"/>
              <a:pathLst>
                <a:path w="16098" h="8846" extrusionOk="0">
                  <a:moveTo>
                    <a:pt x="0" y="1"/>
                  </a:moveTo>
                  <a:lnTo>
                    <a:pt x="0" y="8846"/>
                  </a:lnTo>
                  <a:lnTo>
                    <a:pt x="16098" y="8846"/>
                  </a:lnTo>
                  <a:lnTo>
                    <a:pt x="160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7600239" y="1895732"/>
              <a:ext cx="401172" cy="51893"/>
            </a:xfrm>
            <a:custGeom>
              <a:avLst/>
              <a:gdLst/>
              <a:ahLst/>
              <a:cxnLst/>
              <a:rect l="l" t="t" r="r" b="b"/>
              <a:pathLst>
                <a:path w="18310" h="2342" extrusionOk="0">
                  <a:moveTo>
                    <a:pt x="1" y="0"/>
                  </a:moveTo>
                  <a:lnTo>
                    <a:pt x="1" y="1236"/>
                  </a:lnTo>
                  <a:cubicBezTo>
                    <a:pt x="1" y="1854"/>
                    <a:pt x="521" y="2341"/>
                    <a:pt x="1106" y="2341"/>
                  </a:cubicBezTo>
                  <a:lnTo>
                    <a:pt x="17204" y="2341"/>
                  </a:lnTo>
                  <a:cubicBezTo>
                    <a:pt x="17789" y="2341"/>
                    <a:pt x="18309" y="1854"/>
                    <a:pt x="18309" y="1236"/>
                  </a:cubicBezTo>
                  <a:lnTo>
                    <a:pt x="183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7783363" y="1915186"/>
              <a:ext cx="34925" cy="12984"/>
            </a:xfrm>
            <a:custGeom>
              <a:avLst/>
              <a:gdLst/>
              <a:ahLst/>
              <a:cxnLst/>
              <a:rect l="l" t="t" r="r" b="b"/>
              <a:pathLst>
                <a:path w="1594" h="586" extrusionOk="0">
                  <a:moveTo>
                    <a:pt x="293" y="0"/>
                  </a:moveTo>
                  <a:cubicBezTo>
                    <a:pt x="130" y="0"/>
                    <a:pt x="0" y="130"/>
                    <a:pt x="0" y="293"/>
                  </a:cubicBezTo>
                  <a:cubicBezTo>
                    <a:pt x="0" y="455"/>
                    <a:pt x="130" y="585"/>
                    <a:pt x="293" y="585"/>
                  </a:cubicBezTo>
                  <a:lnTo>
                    <a:pt x="1301" y="585"/>
                  </a:lnTo>
                  <a:cubicBezTo>
                    <a:pt x="1464" y="585"/>
                    <a:pt x="1594" y="455"/>
                    <a:pt x="1594" y="293"/>
                  </a:cubicBezTo>
                  <a:cubicBezTo>
                    <a:pt x="1594" y="130"/>
                    <a:pt x="1464" y="0"/>
                    <a:pt x="1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7729924" y="1947603"/>
              <a:ext cx="141802" cy="67026"/>
            </a:xfrm>
            <a:custGeom>
              <a:avLst/>
              <a:gdLst/>
              <a:ahLst/>
              <a:cxnLst/>
              <a:rect l="l" t="t" r="r" b="b"/>
              <a:pathLst>
                <a:path w="6472" h="3025" extrusionOk="0">
                  <a:moveTo>
                    <a:pt x="1106" y="0"/>
                  </a:moveTo>
                  <a:lnTo>
                    <a:pt x="0" y="3025"/>
                  </a:lnTo>
                  <a:lnTo>
                    <a:pt x="6472" y="3025"/>
                  </a:lnTo>
                  <a:lnTo>
                    <a:pt x="5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7748438" y="1947603"/>
              <a:ext cx="114020" cy="43251"/>
            </a:xfrm>
            <a:custGeom>
              <a:avLst/>
              <a:gdLst/>
              <a:ahLst/>
              <a:cxnLst/>
              <a:rect l="l" t="t" r="r" b="b"/>
              <a:pathLst>
                <a:path w="5204" h="1952" extrusionOk="0">
                  <a:moveTo>
                    <a:pt x="261" y="0"/>
                  </a:moveTo>
                  <a:lnTo>
                    <a:pt x="1" y="716"/>
                  </a:lnTo>
                  <a:lnTo>
                    <a:pt x="5204" y="1952"/>
                  </a:lnTo>
                  <a:lnTo>
                    <a:pt x="5204" y="1952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7712111" y="2008846"/>
              <a:ext cx="177427" cy="12275"/>
            </a:xfrm>
            <a:custGeom>
              <a:avLst/>
              <a:gdLst/>
              <a:ahLst/>
              <a:cxnLst/>
              <a:rect l="l" t="t" r="r" b="b"/>
              <a:pathLst>
                <a:path w="8098" h="554" extrusionOk="0">
                  <a:moveTo>
                    <a:pt x="260" y="1"/>
                  </a:moveTo>
                  <a:cubicBezTo>
                    <a:pt x="98" y="1"/>
                    <a:pt x="0" y="131"/>
                    <a:pt x="0" y="261"/>
                  </a:cubicBezTo>
                  <a:cubicBezTo>
                    <a:pt x="0" y="423"/>
                    <a:pt x="130" y="553"/>
                    <a:pt x="260" y="553"/>
                  </a:cubicBezTo>
                  <a:lnTo>
                    <a:pt x="7837" y="553"/>
                  </a:lnTo>
                  <a:cubicBezTo>
                    <a:pt x="8000" y="553"/>
                    <a:pt x="8098" y="423"/>
                    <a:pt x="8098" y="261"/>
                  </a:cubicBezTo>
                  <a:cubicBezTo>
                    <a:pt x="8098" y="131"/>
                    <a:pt x="7968" y="1"/>
                    <a:pt x="7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7697848" y="1764582"/>
              <a:ext cx="55608" cy="131150"/>
            </a:xfrm>
            <a:custGeom>
              <a:avLst/>
              <a:gdLst/>
              <a:ahLst/>
              <a:cxnLst/>
              <a:rect l="l" t="t" r="r" b="b"/>
              <a:pathLst>
                <a:path w="2538" h="5919" extrusionOk="0">
                  <a:moveTo>
                    <a:pt x="424" y="0"/>
                  </a:moveTo>
                  <a:cubicBezTo>
                    <a:pt x="196" y="0"/>
                    <a:pt x="1" y="196"/>
                    <a:pt x="1" y="423"/>
                  </a:cubicBezTo>
                  <a:lnTo>
                    <a:pt x="1" y="5919"/>
                  </a:lnTo>
                  <a:lnTo>
                    <a:pt x="2537" y="5919"/>
                  </a:lnTo>
                  <a:lnTo>
                    <a:pt x="2537" y="423"/>
                  </a:lnTo>
                  <a:cubicBezTo>
                    <a:pt x="2537" y="196"/>
                    <a:pt x="2375" y="0"/>
                    <a:pt x="2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7671490" y="1609657"/>
              <a:ext cx="108323" cy="110278"/>
            </a:xfrm>
            <a:custGeom>
              <a:avLst/>
              <a:gdLst/>
              <a:ahLst/>
              <a:cxnLst/>
              <a:rect l="l" t="t" r="r" b="b"/>
              <a:pathLst>
                <a:path w="4944" h="4977" extrusionOk="0">
                  <a:moveTo>
                    <a:pt x="1009" y="1"/>
                  </a:moveTo>
                  <a:cubicBezTo>
                    <a:pt x="456" y="1"/>
                    <a:pt x="1" y="456"/>
                    <a:pt x="1" y="1009"/>
                  </a:cubicBezTo>
                  <a:lnTo>
                    <a:pt x="1" y="3968"/>
                  </a:lnTo>
                  <a:cubicBezTo>
                    <a:pt x="1" y="4521"/>
                    <a:pt x="456" y="4976"/>
                    <a:pt x="1009" y="4976"/>
                  </a:cubicBezTo>
                  <a:lnTo>
                    <a:pt x="3968" y="4976"/>
                  </a:lnTo>
                  <a:cubicBezTo>
                    <a:pt x="4521" y="4976"/>
                    <a:pt x="4944" y="4521"/>
                    <a:pt x="4944" y="3968"/>
                  </a:cubicBezTo>
                  <a:lnTo>
                    <a:pt x="4944" y="1009"/>
                  </a:lnTo>
                  <a:cubicBezTo>
                    <a:pt x="4944" y="456"/>
                    <a:pt x="4521" y="1"/>
                    <a:pt x="3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7699272" y="1631991"/>
              <a:ext cx="52759" cy="53355"/>
            </a:xfrm>
            <a:custGeom>
              <a:avLst/>
              <a:gdLst/>
              <a:ahLst/>
              <a:cxnLst/>
              <a:rect l="l" t="t" r="r" b="b"/>
              <a:pathLst>
                <a:path w="2408" h="2408" extrusionOk="0">
                  <a:moveTo>
                    <a:pt x="1204" y="1"/>
                  </a:moveTo>
                  <a:cubicBezTo>
                    <a:pt x="554" y="1"/>
                    <a:pt x="1" y="521"/>
                    <a:pt x="1" y="1204"/>
                  </a:cubicBezTo>
                  <a:cubicBezTo>
                    <a:pt x="1" y="1854"/>
                    <a:pt x="554" y="2407"/>
                    <a:pt x="1204" y="2407"/>
                  </a:cubicBezTo>
                  <a:cubicBezTo>
                    <a:pt x="1887" y="2407"/>
                    <a:pt x="2407" y="1854"/>
                    <a:pt x="2407" y="1204"/>
                  </a:cubicBezTo>
                  <a:cubicBezTo>
                    <a:pt x="2407" y="521"/>
                    <a:pt x="1887" y="1"/>
                    <a:pt x="1204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7687178" y="1685325"/>
              <a:ext cx="76970" cy="34610"/>
            </a:xfrm>
            <a:custGeom>
              <a:avLst/>
              <a:gdLst/>
              <a:ahLst/>
              <a:cxnLst/>
              <a:rect l="l" t="t" r="r" b="b"/>
              <a:pathLst>
                <a:path w="3513" h="1562" extrusionOk="0">
                  <a:moveTo>
                    <a:pt x="1756" y="0"/>
                  </a:moveTo>
                  <a:cubicBezTo>
                    <a:pt x="878" y="0"/>
                    <a:pt x="130" y="651"/>
                    <a:pt x="0" y="1529"/>
                  </a:cubicBezTo>
                  <a:cubicBezTo>
                    <a:pt x="98" y="1529"/>
                    <a:pt x="195" y="1561"/>
                    <a:pt x="293" y="1561"/>
                  </a:cubicBezTo>
                  <a:lnTo>
                    <a:pt x="3252" y="1561"/>
                  </a:lnTo>
                  <a:cubicBezTo>
                    <a:pt x="3350" y="1561"/>
                    <a:pt x="3447" y="1529"/>
                    <a:pt x="3512" y="1529"/>
                  </a:cubicBezTo>
                  <a:cubicBezTo>
                    <a:pt x="3382" y="651"/>
                    <a:pt x="2667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7843922" y="1813572"/>
              <a:ext cx="55586" cy="82160"/>
            </a:xfrm>
            <a:custGeom>
              <a:avLst/>
              <a:gdLst/>
              <a:ahLst/>
              <a:cxnLst/>
              <a:rect l="l" t="t" r="r" b="b"/>
              <a:pathLst>
                <a:path w="2537" h="3708" extrusionOk="0">
                  <a:moveTo>
                    <a:pt x="391" y="1"/>
                  </a:moveTo>
                  <a:cubicBezTo>
                    <a:pt x="163" y="1"/>
                    <a:pt x="0" y="196"/>
                    <a:pt x="0" y="424"/>
                  </a:cubicBezTo>
                  <a:lnTo>
                    <a:pt x="0" y="3708"/>
                  </a:lnTo>
                  <a:lnTo>
                    <a:pt x="2537" y="3708"/>
                  </a:lnTo>
                  <a:lnTo>
                    <a:pt x="2537" y="424"/>
                  </a:lnTo>
                  <a:cubicBezTo>
                    <a:pt x="2537" y="196"/>
                    <a:pt x="2342" y="1"/>
                    <a:pt x="2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7817564" y="1658669"/>
              <a:ext cx="108323" cy="110256"/>
            </a:xfrm>
            <a:custGeom>
              <a:avLst/>
              <a:gdLst/>
              <a:ahLst/>
              <a:cxnLst/>
              <a:rect l="l" t="t" r="r" b="b"/>
              <a:pathLst>
                <a:path w="4944" h="4976" extrusionOk="0">
                  <a:moveTo>
                    <a:pt x="976" y="0"/>
                  </a:moveTo>
                  <a:cubicBezTo>
                    <a:pt x="423" y="0"/>
                    <a:pt x="0" y="455"/>
                    <a:pt x="0" y="1008"/>
                  </a:cubicBezTo>
                  <a:lnTo>
                    <a:pt x="0" y="3967"/>
                  </a:lnTo>
                  <a:cubicBezTo>
                    <a:pt x="0" y="4520"/>
                    <a:pt x="423" y="4976"/>
                    <a:pt x="976" y="4976"/>
                  </a:cubicBezTo>
                  <a:lnTo>
                    <a:pt x="3967" y="4976"/>
                  </a:lnTo>
                  <a:cubicBezTo>
                    <a:pt x="4488" y="4976"/>
                    <a:pt x="4943" y="4520"/>
                    <a:pt x="4943" y="3967"/>
                  </a:cubicBezTo>
                  <a:lnTo>
                    <a:pt x="4943" y="1008"/>
                  </a:lnTo>
                  <a:cubicBezTo>
                    <a:pt x="4943" y="455"/>
                    <a:pt x="4488" y="0"/>
                    <a:pt x="39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7845346" y="1681004"/>
              <a:ext cx="52737" cy="52624"/>
            </a:xfrm>
            <a:custGeom>
              <a:avLst/>
              <a:gdLst/>
              <a:ahLst/>
              <a:cxnLst/>
              <a:rect l="l" t="t" r="r" b="b"/>
              <a:pathLst>
                <a:path w="2407" h="2375" extrusionOk="0">
                  <a:moveTo>
                    <a:pt x="1204" y="0"/>
                  </a:moveTo>
                  <a:cubicBezTo>
                    <a:pt x="553" y="0"/>
                    <a:pt x="0" y="520"/>
                    <a:pt x="0" y="1203"/>
                  </a:cubicBezTo>
                  <a:cubicBezTo>
                    <a:pt x="0" y="1854"/>
                    <a:pt x="553" y="2374"/>
                    <a:pt x="1204" y="2374"/>
                  </a:cubicBezTo>
                  <a:cubicBezTo>
                    <a:pt x="1854" y="2374"/>
                    <a:pt x="2407" y="1854"/>
                    <a:pt x="2407" y="1203"/>
                  </a:cubicBezTo>
                  <a:cubicBezTo>
                    <a:pt x="2407" y="520"/>
                    <a:pt x="1854" y="0"/>
                    <a:pt x="1204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7833230" y="1734315"/>
              <a:ext cx="76970" cy="34610"/>
            </a:xfrm>
            <a:custGeom>
              <a:avLst/>
              <a:gdLst/>
              <a:ahLst/>
              <a:cxnLst/>
              <a:rect l="l" t="t" r="r" b="b"/>
              <a:pathLst>
                <a:path w="3513" h="1562" extrusionOk="0">
                  <a:moveTo>
                    <a:pt x="1757" y="1"/>
                  </a:moveTo>
                  <a:cubicBezTo>
                    <a:pt x="846" y="1"/>
                    <a:pt x="131" y="651"/>
                    <a:pt x="1" y="1497"/>
                  </a:cubicBezTo>
                  <a:cubicBezTo>
                    <a:pt x="98" y="1529"/>
                    <a:pt x="163" y="1562"/>
                    <a:pt x="261" y="1562"/>
                  </a:cubicBezTo>
                  <a:lnTo>
                    <a:pt x="3220" y="1562"/>
                  </a:lnTo>
                  <a:cubicBezTo>
                    <a:pt x="3318" y="1562"/>
                    <a:pt x="3415" y="1529"/>
                    <a:pt x="3513" y="1497"/>
                  </a:cubicBezTo>
                  <a:cubicBezTo>
                    <a:pt x="3383" y="651"/>
                    <a:pt x="2635" y="1"/>
                    <a:pt x="1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7712111" y="2008846"/>
              <a:ext cx="177427" cy="12275"/>
            </a:xfrm>
            <a:custGeom>
              <a:avLst/>
              <a:gdLst/>
              <a:ahLst/>
              <a:cxnLst/>
              <a:rect l="l" t="t" r="r" b="b"/>
              <a:pathLst>
                <a:path w="8098" h="554" extrusionOk="0">
                  <a:moveTo>
                    <a:pt x="260" y="1"/>
                  </a:moveTo>
                  <a:cubicBezTo>
                    <a:pt x="98" y="1"/>
                    <a:pt x="0" y="131"/>
                    <a:pt x="0" y="261"/>
                  </a:cubicBezTo>
                  <a:cubicBezTo>
                    <a:pt x="0" y="423"/>
                    <a:pt x="130" y="553"/>
                    <a:pt x="260" y="553"/>
                  </a:cubicBezTo>
                  <a:lnTo>
                    <a:pt x="7837" y="553"/>
                  </a:lnTo>
                  <a:cubicBezTo>
                    <a:pt x="8000" y="553"/>
                    <a:pt x="8098" y="423"/>
                    <a:pt x="8098" y="261"/>
                  </a:cubicBezTo>
                  <a:cubicBezTo>
                    <a:pt x="8098" y="131"/>
                    <a:pt x="7968" y="1"/>
                    <a:pt x="783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86" name="Picture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grpSp>
        <p:nvGrpSpPr>
          <p:cNvPr id="189" name="Google Shape;581;p22"/>
          <p:cNvGrpSpPr/>
          <p:nvPr/>
        </p:nvGrpSpPr>
        <p:grpSpPr>
          <a:xfrm>
            <a:off x="7259103" y="3688550"/>
            <a:ext cx="1884897" cy="931844"/>
            <a:chOff x="4435491" y="3649849"/>
            <a:chExt cx="1884897" cy="931844"/>
          </a:xfrm>
        </p:grpSpPr>
        <p:sp>
          <p:nvSpPr>
            <p:cNvPr id="190" name="Google Shape;582;p22"/>
            <p:cNvSpPr txBox="1"/>
            <p:nvPr/>
          </p:nvSpPr>
          <p:spPr>
            <a:xfrm>
              <a:off x="4458317" y="3649849"/>
              <a:ext cx="1862071" cy="406906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54850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5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Heshtja parazgjedhore</a:t>
              </a:r>
              <a:endParaRPr sz="15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1" name="Google Shape;583;p22"/>
            <p:cNvSpPr txBox="1"/>
            <p:nvPr/>
          </p:nvSpPr>
          <p:spPr>
            <a:xfrm>
              <a:off x="4435491" y="4161393"/>
              <a:ext cx="17718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7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q-AL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r>
                <a:rPr lang="sq-AL" sz="120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.06.2023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2" name="Google Shape;597;p22"/>
          <p:cNvSpPr/>
          <p:nvPr/>
        </p:nvSpPr>
        <p:spPr>
          <a:xfrm flipH="1">
            <a:off x="8113812" y="1496027"/>
            <a:ext cx="716100" cy="71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93" name="Google Shape;604;p22"/>
          <p:cNvCxnSpPr>
            <a:stCxn id="192" idx="4"/>
          </p:cNvCxnSpPr>
          <p:nvPr/>
        </p:nvCxnSpPr>
        <p:spPr>
          <a:xfrm flipH="1">
            <a:off x="8468591" y="2212127"/>
            <a:ext cx="3271" cy="14690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45" y="1556157"/>
            <a:ext cx="609473" cy="609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dirty="0" smtClean="0"/>
              <a:t>Proçesi i votimit</a:t>
            </a:r>
            <a:endParaRPr dirty="0"/>
          </a:p>
        </p:txBody>
      </p:sp>
      <p:sp>
        <p:nvSpPr>
          <p:cNvPr id="763" name="Google Shape;763;p23"/>
          <p:cNvSpPr txBox="1"/>
          <p:nvPr/>
        </p:nvSpPr>
        <p:spPr>
          <a:xfrm>
            <a:off x="663955" y="2218061"/>
            <a:ext cx="1967100" cy="6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12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Votuesi paraqitet në vendvotimin e këshillit evndor ku ëstë i regjistruar</a:t>
            </a:r>
            <a:endParaRPr sz="12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5" name="Google Shape;765;p23"/>
          <p:cNvSpPr/>
          <p:nvPr/>
        </p:nvSpPr>
        <p:spPr>
          <a:xfrm>
            <a:off x="1262206" y="1457325"/>
            <a:ext cx="753600" cy="75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3"/>
          <p:cNvSpPr txBox="1"/>
          <p:nvPr/>
        </p:nvSpPr>
        <p:spPr>
          <a:xfrm>
            <a:off x="6124531" y="2246300"/>
            <a:ext cx="19671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12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Pasi gjendet në ekstraktin e listës zgjedhore, nënshkruan në vendin e dedikuar për nënshkrim dhe mer fletvotimet </a:t>
            </a:r>
            <a:endParaRPr sz="12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69" name="Google Shape;769;p23"/>
          <p:cNvSpPr/>
          <p:nvPr/>
        </p:nvSpPr>
        <p:spPr>
          <a:xfrm>
            <a:off x="6731281" y="1457325"/>
            <a:ext cx="753600" cy="75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3"/>
          <p:cNvSpPr txBox="1"/>
          <p:nvPr/>
        </p:nvSpPr>
        <p:spPr>
          <a:xfrm>
            <a:off x="3084701" y="2242664"/>
            <a:ext cx="2493810" cy="91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12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Dorëzon letërnjoftimin dhe kartelën e anëtarësisë anëtarit të KZV që të gjendet ne ekstraktin e listës zgjedhore</a:t>
            </a:r>
            <a:endParaRPr sz="12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3" name="Google Shape;773;p23"/>
          <p:cNvSpPr/>
          <p:nvPr/>
        </p:nvSpPr>
        <p:spPr>
          <a:xfrm>
            <a:off x="3996744" y="1457325"/>
            <a:ext cx="753600" cy="75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3"/>
          <p:cNvSpPr/>
          <p:nvPr/>
        </p:nvSpPr>
        <p:spPr>
          <a:xfrm>
            <a:off x="1262194" y="3213225"/>
            <a:ext cx="753600" cy="75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3"/>
          <p:cNvSpPr/>
          <p:nvPr/>
        </p:nvSpPr>
        <p:spPr>
          <a:xfrm>
            <a:off x="6731269" y="3213225"/>
            <a:ext cx="753600" cy="753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3"/>
          <p:cNvSpPr/>
          <p:nvPr/>
        </p:nvSpPr>
        <p:spPr>
          <a:xfrm>
            <a:off x="3996731" y="3213225"/>
            <a:ext cx="753600" cy="75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7" name="Google Shape;777;p23"/>
          <p:cNvCxnSpPr>
            <a:stCxn id="765" idx="6"/>
            <a:endCxn id="773" idx="2"/>
          </p:cNvCxnSpPr>
          <p:nvPr/>
        </p:nvCxnSpPr>
        <p:spPr>
          <a:xfrm>
            <a:off x="2015806" y="1834125"/>
            <a:ext cx="1980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8" name="Google Shape;778;p23"/>
          <p:cNvCxnSpPr>
            <a:stCxn id="773" idx="6"/>
            <a:endCxn id="769" idx="2"/>
          </p:cNvCxnSpPr>
          <p:nvPr/>
        </p:nvCxnSpPr>
        <p:spPr>
          <a:xfrm>
            <a:off x="4750344" y="1834125"/>
            <a:ext cx="1980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9" name="Google Shape;779;p23"/>
          <p:cNvCxnSpPr>
            <a:stCxn id="775" idx="2"/>
            <a:endCxn id="776" idx="6"/>
          </p:cNvCxnSpPr>
          <p:nvPr/>
        </p:nvCxnSpPr>
        <p:spPr>
          <a:xfrm rot="10800000">
            <a:off x="4750369" y="3590025"/>
            <a:ext cx="1980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0" name="Google Shape;780;p23"/>
          <p:cNvCxnSpPr>
            <a:stCxn id="776" idx="2"/>
            <a:endCxn id="774" idx="6"/>
          </p:cNvCxnSpPr>
          <p:nvPr/>
        </p:nvCxnSpPr>
        <p:spPr>
          <a:xfrm rot="10800000">
            <a:off x="2015831" y="3590025"/>
            <a:ext cx="1980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1" name="Google Shape;781;p23"/>
          <p:cNvCxnSpPr>
            <a:stCxn id="769" idx="6"/>
          </p:cNvCxnSpPr>
          <p:nvPr/>
        </p:nvCxnSpPr>
        <p:spPr>
          <a:xfrm flipH="1">
            <a:off x="457200" y="1834125"/>
            <a:ext cx="7027681" cy="3156974"/>
          </a:xfrm>
          <a:prstGeom prst="bentConnector3">
            <a:avLst>
              <a:gd name="adj1" fmla="val -1301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04" name="Google Shape;804;p23"/>
          <p:cNvGrpSpPr/>
          <p:nvPr/>
        </p:nvGrpSpPr>
        <p:grpSpPr>
          <a:xfrm>
            <a:off x="1500138" y="1628393"/>
            <a:ext cx="277736" cy="411465"/>
            <a:chOff x="1500138" y="1628393"/>
            <a:chExt cx="277736" cy="411465"/>
          </a:xfrm>
        </p:grpSpPr>
        <p:sp>
          <p:nvSpPr>
            <p:cNvPr id="805" name="Google Shape;805;p23"/>
            <p:cNvSpPr/>
            <p:nvPr/>
          </p:nvSpPr>
          <p:spPr>
            <a:xfrm>
              <a:off x="1500138" y="1628393"/>
              <a:ext cx="277736" cy="411465"/>
            </a:xfrm>
            <a:custGeom>
              <a:avLst/>
              <a:gdLst/>
              <a:ahLst/>
              <a:cxnLst/>
              <a:rect l="l" t="t" r="r" b="b"/>
              <a:pathLst>
                <a:path w="12879" h="18570" extrusionOk="0">
                  <a:moveTo>
                    <a:pt x="1139" y="1"/>
                  </a:moveTo>
                  <a:cubicBezTo>
                    <a:pt x="521" y="1"/>
                    <a:pt x="1" y="521"/>
                    <a:pt x="1" y="1139"/>
                  </a:cubicBezTo>
                  <a:lnTo>
                    <a:pt x="1" y="17431"/>
                  </a:lnTo>
                  <a:cubicBezTo>
                    <a:pt x="1" y="18049"/>
                    <a:pt x="521" y="18569"/>
                    <a:pt x="1139" y="18569"/>
                  </a:cubicBezTo>
                  <a:lnTo>
                    <a:pt x="9367" y="18569"/>
                  </a:lnTo>
                  <a:lnTo>
                    <a:pt x="12879" y="15057"/>
                  </a:lnTo>
                  <a:lnTo>
                    <a:pt x="12879" y="1139"/>
                  </a:lnTo>
                  <a:cubicBezTo>
                    <a:pt x="12879" y="521"/>
                    <a:pt x="12358" y="1"/>
                    <a:pt x="11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1728771" y="1628393"/>
              <a:ext cx="48413" cy="333648"/>
            </a:xfrm>
            <a:custGeom>
              <a:avLst/>
              <a:gdLst/>
              <a:ahLst/>
              <a:cxnLst/>
              <a:rect l="l" t="t" r="r" b="b"/>
              <a:pathLst>
                <a:path w="2245" h="15058" extrusionOk="0">
                  <a:moveTo>
                    <a:pt x="0" y="1"/>
                  </a:moveTo>
                  <a:cubicBezTo>
                    <a:pt x="618" y="1"/>
                    <a:pt x="1138" y="521"/>
                    <a:pt x="1138" y="1139"/>
                  </a:cubicBezTo>
                  <a:lnTo>
                    <a:pt x="1138" y="15057"/>
                  </a:lnTo>
                  <a:lnTo>
                    <a:pt x="2244" y="15057"/>
                  </a:lnTo>
                  <a:lnTo>
                    <a:pt x="2244" y="1139"/>
                  </a:lnTo>
                  <a:cubicBezTo>
                    <a:pt x="2244" y="521"/>
                    <a:pt x="1756" y="1"/>
                    <a:pt x="1138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1578700" y="1665861"/>
              <a:ext cx="120635" cy="123971"/>
            </a:xfrm>
            <a:custGeom>
              <a:avLst/>
              <a:gdLst/>
              <a:ahLst/>
              <a:cxnLst/>
              <a:rect l="l" t="t" r="r" b="b"/>
              <a:pathLst>
                <a:path w="5594" h="5595" extrusionOk="0">
                  <a:moveTo>
                    <a:pt x="1138" y="1"/>
                  </a:moveTo>
                  <a:cubicBezTo>
                    <a:pt x="488" y="1"/>
                    <a:pt x="0" y="489"/>
                    <a:pt x="0" y="1106"/>
                  </a:cubicBezTo>
                  <a:lnTo>
                    <a:pt x="0" y="4456"/>
                  </a:lnTo>
                  <a:cubicBezTo>
                    <a:pt x="0" y="5074"/>
                    <a:pt x="520" y="5594"/>
                    <a:pt x="1138" y="5594"/>
                  </a:cubicBezTo>
                  <a:lnTo>
                    <a:pt x="4455" y="5594"/>
                  </a:lnTo>
                  <a:cubicBezTo>
                    <a:pt x="5073" y="5594"/>
                    <a:pt x="5593" y="5074"/>
                    <a:pt x="5593" y="4456"/>
                  </a:cubicBezTo>
                  <a:lnTo>
                    <a:pt x="5593" y="1106"/>
                  </a:lnTo>
                  <a:cubicBezTo>
                    <a:pt x="5593" y="489"/>
                    <a:pt x="5073" y="1"/>
                    <a:pt x="4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1609538" y="1690367"/>
              <a:ext cx="58937" cy="60556"/>
            </a:xfrm>
            <a:custGeom>
              <a:avLst/>
              <a:gdLst/>
              <a:ahLst/>
              <a:cxnLst/>
              <a:rect l="l" t="t" r="r" b="b"/>
              <a:pathLst>
                <a:path w="2733" h="2733" extrusionOk="0">
                  <a:moveTo>
                    <a:pt x="1367" y="0"/>
                  </a:moveTo>
                  <a:cubicBezTo>
                    <a:pt x="619" y="0"/>
                    <a:pt x="1" y="618"/>
                    <a:pt x="1" y="1366"/>
                  </a:cubicBezTo>
                  <a:cubicBezTo>
                    <a:pt x="1" y="2114"/>
                    <a:pt x="619" y="2732"/>
                    <a:pt x="1367" y="2732"/>
                  </a:cubicBezTo>
                  <a:cubicBezTo>
                    <a:pt x="2115" y="2732"/>
                    <a:pt x="2733" y="2114"/>
                    <a:pt x="2733" y="1366"/>
                  </a:cubicBezTo>
                  <a:cubicBezTo>
                    <a:pt x="2733" y="618"/>
                    <a:pt x="2115" y="0"/>
                    <a:pt x="1367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1596232" y="1750170"/>
              <a:ext cx="85570" cy="39662"/>
            </a:xfrm>
            <a:custGeom>
              <a:avLst/>
              <a:gdLst/>
              <a:ahLst/>
              <a:cxnLst/>
              <a:rect l="l" t="t" r="r" b="b"/>
              <a:pathLst>
                <a:path w="3968" h="1790" extrusionOk="0">
                  <a:moveTo>
                    <a:pt x="1984" y="1"/>
                  </a:moveTo>
                  <a:cubicBezTo>
                    <a:pt x="976" y="1"/>
                    <a:pt x="130" y="748"/>
                    <a:pt x="0" y="1724"/>
                  </a:cubicBezTo>
                  <a:cubicBezTo>
                    <a:pt x="98" y="1757"/>
                    <a:pt x="195" y="1789"/>
                    <a:pt x="293" y="1789"/>
                  </a:cubicBezTo>
                  <a:lnTo>
                    <a:pt x="3642" y="1789"/>
                  </a:lnTo>
                  <a:cubicBezTo>
                    <a:pt x="3772" y="1789"/>
                    <a:pt x="3870" y="1757"/>
                    <a:pt x="3967" y="1724"/>
                  </a:cubicBezTo>
                  <a:cubicBezTo>
                    <a:pt x="3837" y="781"/>
                    <a:pt x="2992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1596922" y="1820786"/>
              <a:ext cx="84168" cy="12275"/>
            </a:xfrm>
            <a:custGeom>
              <a:avLst/>
              <a:gdLst/>
              <a:ahLst/>
              <a:cxnLst/>
              <a:rect l="l" t="t" r="r" b="b"/>
              <a:pathLst>
                <a:path w="3903" h="554" extrusionOk="0">
                  <a:moveTo>
                    <a:pt x="293" y="0"/>
                  </a:moveTo>
                  <a:cubicBezTo>
                    <a:pt x="131" y="0"/>
                    <a:pt x="1" y="131"/>
                    <a:pt x="1" y="261"/>
                  </a:cubicBezTo>
                  <a:cubicBezTo>
                    <a:pt x="1" y="423"/>
                    <a:pt x="131" y="553"/>
                    <a:pt x="293" y="553"/>
                  </a:cubicBezTo>
                  <a:lnTo>
                    <a:pt x="3610" y="553"/>
                  </a:lnTo>
                  <a:cubicBezTo>
                    <a:pt x="3773" y="553"/>
                    <a:pt x="3903" y="423"/>
                    <a:pt x="3903" y="261"/>
                  </a:cubicBezTo>
                  <a:cubicBezTo>
                    <a:pt x="3903" y="131"/>
                    <a:pt x="3773" y="0"/>
                    <a:pt x="3610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1541522" y="1959138"/>
              <a:ext cx="139569" cy="12275"/>
            </a:xfrm>
            <a:custGeom>
              <a:avLst/>
              <a:gdLst/>
              <a:ahLst/>
              <a:cxnLst/>
              <a:rect l="l" t="t" r="r" b="b"/>
              <a:pathLst>
                <a:path w="6472" h="554" extrusionOk="0">
                  <a:moveTo>
                    <a:pt x="261" y="0"/>
                  </a:moveTo>
                  <a:cubicBezTo>
                    <a:pt x="131" y="0"/>
                    <a:pt x="1" y="130"/>
                    <a:pt x="1" y="293"/>
                  </a:cubicBezTo>
                  <a:cubicBezTo>
                    <a:pt x="1" y="423"/>
                    <a:pt x="131" y="553"/>
                    <a:pt x="261" y="553"/>
                  </a:cubicBezTo>
                  <a:lnTo>
                    <a:pt x="6179" y="553"/>
                  </a:lnTo>
                  <a:cubicBezTo>
                    <a:pt x="6342" y="553"/>
                    <a:pt x="6472" y="423"/>
                    <a:pt x="6472" y="293"/>
                  </a:cubicBezTo>
                  <a:cubicBezTo>
                    <a:pt x="6472" y="130"/>
                    <a:pt x="6342" y="0"/>
                    <a:pt x="617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1541522" y="1996606"/>
              <a:ext cx="139569" cy="12275"/>
            </a:xfrm>
            <a:custGeom>
              <a:avLst/>
              <a:gdLst/>
              <a:ahLst/>
              <a:cxnLst/>
              <a:rect l="l" t="t" r="r" b="b"/>
              <a:pathLst>
                <a:path w="6472" h="554" extrusionOk="0">
                  <a:moveTo>
                    <a:pt x="261" y="0"/>
                  </a:moveTo>
                  <a:cubicBezTo>
                    <a:pt x="131" y="0"/>
                    <a:pt x="1" y="130"/>
                    <a:pt x="1" y="260"/>
                  </a:cubicBezTo>
                  <a:cubicBezTo>
                    <a:pt x="1" y="423"/>
                    <a:pt x="131" y="553"/>
                    <a:pt x="261" y="553"/>
                  </a:cubicBezTo>
                  <a:lnTo>
                    <a:pt x="6179" y="553"/>
                  </a:lnTo>
                  <a:cubicBezTo>
                    <a:pt x="6342" y="553"/>
                    <a:pt x="6472" y="423"/>
                    <a:pt x="6472" y="260"/>
                  </a:cubicBezTo>
                  <a:cubicBezTo>
                    <a:pt x="6472" y="130"/>
                    <a:pt x="6342" y="0"/>
                    <a:pt x="617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1701426" y="1962018"/>
              <a:ext cx="75758" cy="77839"/>
            </a:xfrm>
            <a:custGeom>
              <a:avLst/>
              <a:gdLst/>
              <a:ahLst/>
              <a:cxnLst/>
              <a:rect l="l" t="t" r="r" b="b"/>
              <a:pathLst>
                <a:path w="3513" h="3513" extrusionOk="0">
                  <a:moveTo>
                    <a:pt x="748" y="0"/>
                  </a:moveTo>
                  <a:cubicBezTo>
                    <a:pt x="358" y="0"/>
                    <a:pt x="0" y="325"/>
                    <a:pt x="0" y="748"/>
                  </a:cubicBezTo>
                  <a:lnTo>
                    <a:pt x="0" y="3512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1669165" y="1864747"/>
              <a:ext cx="61719" cy="62706"/>
            </a:xfrm>
            <a:custGeom>
              <a:avLst/>
              <a:gdLst/>
              <a:ahLst/>
              <a:cxnLst/>
              <a:rect l="l" t="t" r="r" b="b"/>
              <a:pathLst>
                <a:path w="2862" h="2830" extrusionOk="0">
                  <a:moveTo>
                    <a:pt x="390" y="0"/>
                  </a:moveTo>
                  <a:cubicBezTo>
                    <a:pt x="163" y="0"/>
                    <a:pt x="0" y="163"/>
                    <a:pt x="0" y="390"/>
                  </a:cubicBezTo>
                  <a:lnTo>
                    <a:pt x="0" y="2472"/>
                  </a:lnTo>
                  <a:cubicBezTo>
                    <a:pt x="0" y="2667"/>
                    <a:pt x="163" y="2829"/>
                    <a:pt x="390" y="2829"/>
                  </a:cubicBezTo>
                  <a:lnTo>
                    <a:pt x="2472" y="2829"/>
                  </a:lnTo>
                  <a:cubicBezTo>
                    <a:pt x="2667" y="2829"/>
                    <a:pt x="2862" y="2667"/>
                    <a:pt x="2862" y="2472"/>
                  </a:cubicBezTo>
                  <a:lnTo>
                    <a:pt x="2862" y="390"/>
                  </a:lnTo>
                  <a:cubicBezTo>
                    <a:pt x="2862" y="163"/>
                    <a:pt x="2667" y="0"/>
                    <a:pt x="2472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1547129" y="1864747"/>
              <a:ext cx="61741" cy="62706"/>
            </a:xfrm>
            <a:custGeom>
              <a:avLst/>
              <a:gdLst/>
              <a:ahLst/>
              <a:cxnLst/>
              <a:rect l="l" t="t" r="r" b="b"/>
              <a:pathLst>
                <a:path w="2863" h="2830" extrusionOk="0">
                  <a:moveTo>
                    <a:pt x="391" y="0"/>
                  </a:moveTo>
                  <a:cubicBezTo>
                    <a:pt x="163" y="0"/>
                    <a:pt x="1" y="163"/>
                    <a:pt x="1" y="390"/>
                  </a:cubicBezTo>
                  <a:lnTo>
                    <a:pt x="1" y="2472"/>
                  </a:lnTo>
                  <a:cubicBezTo>
                    <a:pt x="1" y="2667"/>
                    <a:pt x="163" y="2829"/>
                    <a:pt x="391" y="2829"/>
                  </a:cubicBezTo>
                  <a:lnTo>
                    <a:pt x="2472" y="2829"/>
                  </a:lnTo>
                  <a:cubicBezTo>
                    <a:pt x="2667" y="2829"/>
                    <a:pt x="2862" y="2667"/>
                    <a:pt x="2862" y="2472"/>
                  </a:cubicBezTo>
                  <a:lnTo>
                    <a:pt x="2862" y="390"/>
                  </a:lnTo>
                  <a:cubicBezTo>
                    <a:pt x="2862" y="163"/>
                    <a:pt x="2667" y="0"/>
                    <a:pt x="2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1560456" y="1858786"/>
              <a:ext cx="68038" cy="47772"/>
            </a:xfrm>
            <a:custGeom>
              <a:avLst/>
              <a:gdLst/>
              <a:ahLst/>
              <a:cxnLst/>
              <a:rect l="l" t="t" r="r" b="b"/>
              <a:pathLst>
                <a:path w="3155" h="2156" extrusionOk="0">
                  <a:moveTo>
                    <a:pt x="2850" y="1"/>
                  </a:moveTo>
                  <a:cubicBezTo>
                    <a:pt x="2781" y="1"/>
                    <a:pt x="2716" y="25"/>
                    <a:pt x="2667" y="74"/>
                  </a:cubicBezTo>
                  <a:lnTo>
                    <a:pt x="1139" y="1602"/>
                  </a:lnTo>
                  <a:lnTo>
                    <a:pt x="521" y="985"/>
                  </a:lnTo>
                  <a:cubicBezTo>
                    <a:pt x="456" y="920"/>
                    <a:pt x="383" y="887"/>
                    <a:pt x="310" y="887"/>
                  </a:cubicBezTo>
                  <a:cubicBezTo>
                    <a:pt x="236" y="887"/>
                    <a:pt x="163" y="920"/>
                    <a:pt x="98" y="985"/>
                  </a:cubicBezTo>
                  <a:cubicBezTo>
                    <a:pt x="1" y="1082"/>
                    <a:pt x="1" y="1277"/>
                    <a:pt x="98" y="1375"/>
                  </a:cubicBezTo>
                  <a:lnTo>
                    <a:pt x="749" y="1993"/>
                  </a:lnTo>
                  <a:cubicBezTo>
                    <a:pt x="846" y="2123"/>
                    <a:pt x="976" y="2155"/>
                    <a:pt x="1139" y="2155"/>
                  </a:cubicBezTo>
                  <a:cubicBezTo>
                    <a:pt x="1269" y="2155"/>
                    <a:pt x="1399" y="2123"/>
                    <a:pt x="1529" y="1993"/>
                  </a:cubicBezTo>
                  <a:lnTo>
                    <a:pt x="3057" y="464"/>
                  </a:lnTo>
                  <a:cubicBezTo>
                    <a:pt x="3155" y="367"/>
                    <a:pt x="3155" y="172"/>
                    <a:pt x="3057" y="74"/>
                  </a:cubicBezTo>
                  <a:cubicBezTo>
                    <a:pt x="2992" y="25"/>
                    <a:pt x="2919" y="1"/>
                    <a:pt x="2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23"/>
          <p:cNvGrpSpPr/>
          <p:nvPr/>
        </p:nvGrpSpPr>
        <p:grpSpPr>
          <a:xfrm>
            <a:off x="1500138" y="3365243"/>
            <a:ext cx="384989" cy="393212"/>
            <a:chOff x="1226772" y="2869424"/>
            <a:chExt cx="427956" cy="438902"/>
          </a:xfrm>
        </p:grpSpPr>
        <p:sp>
          <p:nvSpPr>
            <p:cNvPr id="818" name="Google Shape;818;p23"/>
            <p:cNvSpPr/>
            <p:nvPr/>
          </p:nvSpPr>
          <p:spPr>
            <a:xfrm>
              <a:off x="1524517" y="2869424"/>
              <a:ext cx="78440" cy="78421"/>
            </a:xfrm>
            <a:custGeom>
              <a:avLst/>
              <a:gdLst/>
              <a:ahLst/>
              <a:cxnLst/>
              <a:rect l="l" t="t" r="r" b="b"/>
              <a:pathLst>
                <a:path w="3350" h="3318" extrusionOk="0">
                  <a:moveTo>
                    <a:pt x="553" y="1"/>
                  </a:moveTo>
                  <a:cubicBezTo>
                    <a:pt x="260" y="1"/>
                    <a:pt x="0" y="261"/>
                    <a:pt x="0" y="554"/>
                  </a:cubicBezTo>
                  <a:lnTo>
                    <a:pt x="0" y="2765"/>
                  </a:lnTo>
                  <a:cubicBezTo>
                    <a:pt x="0" y="3058"/>
                    <a:pt x="260" y="3318"/>
                    <a:pt x="553" y="3318"/>
                  </a:cubicBezTo>
                  <a:lnTo>
                    <a:pt x="2797" y="3318"/>
                  </a:lnTo>
                  <a:cubicBezTo>
                    <a:pt x="3122" y="3318"/>
                    <a:pt x="3350" y="3058"/>
                    <a:pt x="3350" y="2765"/>
                  </a:cubicBezTo>
                  <a:lnTo>
                    <a:pt x="3350" y="554"/>
                  </a:lnTo>
                  <a:cubicBezTo>
                    <a:pt x="3350" y="261"/>
                    <a:pt x="3122" y="1"/>
                    <a:pt x="2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1524517" y="2987032"/>
              <a:ext cx="78440" cy="77641"/>
            </a:xfrm>
            <a:custGeom>
              <a:avLst/>
              <a:gdLst/>
              <a:ahLst/>
              <a:cxnLst/>
              <a:rect l="l" t="t" r="r" b="b"/>
              <a:pathLst>
                <a:path w="3350" h="3285" extrusionOk="0">
                  <a:moveTo>
                    <a:pt x="553" y="0"/>
                  </a:moveTo>
                  <a:cubicBezTo>
                    <a:pt x="260" y="0"/>
                    <a:pt x="0" y="228"/>
                    <a:pt x="0" y="553"/>
                  </a:cubicBezTo>
                  <a:lnTo>
                    <a:pt x="0" y="2732"/>
                  </a:lnTo>
                  <a:cubicBezTo>
                    <a:pt x="0" y="3057"/>
                    <a:pt x="260" y="3285"/>
                    <a:pt x="553" y="3285"/>
                  </a:cubicBezTo>
                  <a:lnTo>
                    <a:pt x="2797" y="3285"/>
                  </a:lnTo>
                  <a:cubicBezTo>
                    <a:pt x="3122" y="3285"/>
                    <a:pt x="3350" y="3057"/>
                    <a:pt x="3350" y="2732"/>
                  </a:cubicBezTo>
                  <a:lnTo>
                    <a:pt x="3350" y="553"/>
                  </a:lnTo>
                  <a:cubicBezTo>
                    <a:pt x="3350" y="228"/>
                    <a:pt x="3122" y="0"/>
                    <a:pt x="2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1226772" y="2869424"/>
              <a:ext cx="258923" cy="78421"/>
            </a:xfrm>
            <a:custGeom>
              <a:avLst/>
              <a:gdLst/>
              <a:ahLst/>
              <a:cxnLst/>
              <a:rect l="l" t="t" r="r" b="b"/>
              <a:pathLst>
                <a:path w="11058" h="3318" extrusionOk="0">
                  <a:moveTo>
                    <a:pt x="554" y="1"/>
                  </a:moveTo>
                  <a:cubicBezTo>
                    <a:pt x="229" y="1"/>
                    <a:pt x="1" y="261"/>
                    <a:pt x="1" y="554"/>
                  </a:cubicBezTo>
                  <a:lnTo>
                    <a:pt x="1" y="2765"/>
                  </a:lnTo>
                  <a:cubicBezTo>
                    <a:pt x="1" y="3058"/>
                    <a:pt x="229" y="3318"/>
                    <a:pt x="554" y="3318"/>
                  </a:cubicBezTo>
                  <a:lnTo>
                    <a:pt x="10505" y="3318"/>
                  </a:lnTo>
                  <a:cubicBezTo>
                    <a:pt x="10830" y="3318"/>
                    <a:pt x="11058" y="3058"/>
                    <a:pt x="11058" y="2765"/>
                  </a:cubicBezTo>
                  <a:lnTo>
                    <a:pt x="11058" y="554"/>
                  </a:lnTo>
                  <a:cubicBezTo>
                    <a:pt x="11058" y="261"/>
                    <a:pt x="10830" y="1"/>
                    <a:pt x="10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1310551" y="2902489"/>
              <a:ext cx="143159" cy="13070"/>
            </a:xfrm>
            <a:custGeom>
              <a:avLst/>
              <a:gdLst/>
              <a:ahLst/>
              <a:cxnLst/>
              <a:rect l="l" t="t" r="r" b="b"/>
              <a:pathLst>
                <a:path w="6114" h="553" extrusionOk="0">
                  <a:moveTo>
                    <a:pt x="293" y="0"/>
                  </a:moveTo>
                  <a:cubicBezTo>
                    <a:pt x="130" y="0"/>
                    <a:pt x="0" y="98"/>
                    <a:pt x="0" y="260"/>
                  </a:cubicBezTo>
                  <a:cubicBezTo>
                    <a:pt x="0" y="423"/>
                    <a:pt x="130" y="553"/>
                    <a:pt x="293" y="553"/>
                  </a:cubicBezTo>
                  <a:lnTo>
                    <a:pt x="5821" y="553"/>
                  </a:lnTo>
                  <a:cubicBezTo>
                    <a:pt x="5984" y="553"/>
                    <a:pt x="6114" y="423"/>
                    <a:pt x="6114" y="260"/>
                  </a:cubicBezTo>
                  <a:cubicBezTo>
                    <a:pt x="6114" y="98"/>
                    <a:pt x="5984" y="0"/>
                    <a:pt x="5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1252669" y="2895564"/>
              <a:ext cx="25920" cy="26164"/>
            </a:xfrm>
            <a:custGeom>
              <a:avLst/>
              <a:gdLst/>
              <a:ahLst/>
              <a:cxnLst/>
              <a:rect l="l" t="t" r="r" b="b"/>
              <a:pathLst>
                <a:path w="1107" h="1107" extrusionOk="0">
                  <a:moveTo>
                    <a:pt x="553" y="0"/>
                  </a:moveTo>
                  <a:cubicBezTo>
                    <a:pt x="228" y="0"/>
                    <a:pt x="1" y="261"/>
                    <a:pt x="1" y="553"/>
                  </a:cubicBezTo>
                  <a:cubicBezTo>
                    <a:pt x="1" y="846"/>
                    <a:pt x="228" y="1106"/>
                    <a:pt x="553" y="1106"/>
                  </a:cubicBezTo>
                  <a:cubicBezTo>
                    <a:pt x="846" y="1106"/>
                    <a:pt x="1106" y="846"/>
                    <a:pt x="1106" y="553"/>
                  </a:cubicBezTo>
                  <a:cubicBezTo>
                    <a:pt x="1106" y="261"/>
                    <a:pt x="846" y="0"/>
                    <a:pt x="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1226772" y="2987032"/>
              <a:ext cx="258923" cy="77641"/>
            </a:xfrm>
            <a:custGeom>
              <a:avLst/>
              <a:gdLst/>
              <a:ahLst/>
              <a:cxnLst/>
              <a:rect l="l" t="t" r="r" b="b"/>
              <a:pathLst>
                <a:path w="11058" h="3285" extrusionOk="0">
                  <a:moveTo>
                    <a:pt x="554" y="0"/>
                  </a:moveTo>
                  <a:cubicBezTo>
                    <a:pt x="229" y="0"/>
                    <a:pt x="1" y="228"/>
                    <a:pt x="1" y="553"/>
                  </a:cubicBezTo>
                  <a:lnTo>
                    <a:pt x="1" y="2732"/>
                  </a:lnTo>
                  <a:cubicBezTo>
                    <a:pt x="1" y="3057"/>
                    <a:pt x="229" y="3285"/>
                    <a:pt x="554" y="3285"/>
                  </a:cubicBezTo>
                  <a:lnTo>
                    <a:pt x="10505" y="3285"/>
                  </a:lnTo>
                  <a:cubicBezTo>
                    <a:pt x="10830" y="3285"/>
                    <a:pt x="11058" y="3057"/>
                    <a:pt x="11058" y="2732"/>
                  </a:cubicBezTo>
                  <a:lnTo>
                    <a:pt x="11058" y="553"/>
                  </a:lnTo>
                  <a:cubicBezTo>
                    <a:pt x="11058" y="228"/>
                    <a:pt x="10830" y="0"/>
                    <a:pt x="10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1310551" y="3019317"/>
              <a:ext cx="143159" cy="13070"/>
            </a:xfrm>
            <a:custGeom>
              <a:avLst/>
              <a:gdLst/>
              <a:ahLst/>
              <a:cxnLst/>
              <a:rect l="l" t="t" r="r" b="b"/>
              <a:pathLst>
                <a:path w="6114" h="553" extrusionOk="0">
                  <a:moveTo>
                    <a:pt x="293" y="0"/>
                  </a:moveTo>
                  <a:cubicBezTo>
                    <a:pt x="130" y="0"/>
                    <a:pt x="0" y="130"/>
                    <a:pt x="0" y="293"/>
                  </a:cubicBezTo>
                  <a:cubicBezTo>
                    <a:pt x="0" y="423"/>
                    <a:pt x="130" y="553"/>
                    <a:pt x="293" y="553"/>
                  </a:cubicBezTo>
                  <a:lnTo>
                    <a:pt x="5821" y="553"/>
                  </a:lnTo>
                  <a:cubicBezTo>
                    <a:pt x="5984" y="553"/>
                    <a:pt x="6114" y="423"/>
                    <a:pt x="6114" y="293"/>
                  </a:cubicBezTo>
                  <a:cubicBezTo>
                    <a:pt x="6114" y="130"/>
                    <a:pt x="5984" y="0"/>
                    <a:pt x="5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1252669" y="3013148"/>
              <a:ext cx="25920" cy="26164"/>
            </a:xfrm>
            <a:custGeom>
              <a:avLst/>
              <a:gdLst/>
              <a:ahLst/>
              <a:cxnLst/>
              <a:rect l="l" t="t" r="r" b="b"/>
              <a:pathLst>
                <a:path w="1107" h="1107" extrusionOk="0">
                  <a:moveTo>
                    <a:pt x="553" y="1"/>
                  </a:moveTo>
                  <a:cubicBezTo>
                    <a:pt x="228" y="1"/>
                    <a:pt x="1" y="229"/>
                    <a:pt x="1" y="554"/>
                  </a:cubicBezTo>
                  <a:cubicBezTo>
                    <a:pt x="1" y="846"/>
                    <a:pt x="228" y="1107"/>
                    <a:pt x="553" y="1107"/>
                  </a:cubicBezTo>
                  <a:cubicBezTo>
                    <a:pt x="846" y="1107"/>
                    <a:pt x="1106" y="846"/>
                    <a:pt x="1106" y="554"/>
                  </a:cubicBezTo>
                  <a:cubicBezTo>
                    <a:pt x="1106" y="229"/>
                    <a:pt x="846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1226772" y="3103860"/>
              <a:ext cx="258923" cy="78421"/>
            </a:xfrm>
            <a:custGeom>
              <a:avLst/>
              <a:gdLst/>
              <a:ahLst/>
              <a:cxnLst/>
              <a:rect l="l" t="t" r="r" b="b"/>
              <a:pathLst>
                <a:path w="11058" h="3318" extrusionOk="0">
                  <a:moveTo>
                    <a:pt x="554" y="0"/>
                  </a:moveTo>
                  <a:cubicBezTo>
                    <a:pt x="229" y="0"/>
                    <a:pt x="1" y="260"/>
                    <a:pt x="1" y="553"/>
                  </a:cubicBezTo>
                  <a:lnTo>
                    <a:pt x="1" y="2764"/>
                  </a:lnTo>
                  <a:cubicBezTo>
                    <a:pt x="1" y="3057"/>
                    <a:pt x="229" y="3317"/>
                    <a:pt x="554" y="3317"/>
                  </a:cubicBezTo>
                  <a:lnTo>
                    <a:pt x="10505" y="3317"/>
                  </a:lnTo>
                  <a:cubicBezTo>
                    <a:pt x="10830" y="3317"/>
                    <a:pt x="11058" y="3090"/>
                    <a:pt x="11058" y="2764"/>
                  </a:cubicBezTo>
                  <a:lnTo>
                    <a:pt x="11058" y="553"/>
                  </a:lnTo>
                  <a:cubicBezTo>
                    <a:pt x="11058" y="260"/>
                    <a:pt x="10830" y="0"/>
                    <a:pt x="105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1310551" y="3136901"/>
              <a:ext cx="143159" cy="13094"/>
            </a:xfrm>
            <a:custGeom>
              <a:avLst/>
              <a:gdLst/>
              <a:ahLst/>
              <a:cxnLst/>
              <a:rect l="l" t="t" r="r" b="b"/>
              <a:pathLst>
                <a:path w="6114" h="554" extrusionOk="0">
                  <a:moveTo>
                    <a:pt x="293" y="1"/>
                  </a:moveTo>
                  <a:cubicBezTo>
                    <a:pt x="130" y="1"/>
                    <a:pt x="0" y="131"/>
                    <a:pt x="0" y="261"/>
                  </a:cubicBezTo>
                  <a:cubicBezTo>
                    <a:pt x="0" y="423"/>
                    <a:pt x="130" y="553"/>
                    <a:pt x="293" y="553"/>
                  </a:cubicBezTo>
                  <a:lnTo>
                    <a:pt x="5821" y="553"/>
                  </a:lnTo>
                  <a:cubicBezTo>
                    <a:pt x="5984" y="553"/>
                    <a:pt x="6114" y="423"/>
                    <a:pt x="6114" y="261"/>
                  </a:cubicBezTo>
                  <a:cubicBezTo>
                    <a:pt x="6114" y="131"/>
                    <a:pt x="5984" y="1"/>
                    <a:pt x="5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1252669" y="3129976"/>
              <a:ext cx="25920" cy="26164"/>
            </a:xfrm>
            <a:custGeom>
              <a:avLst/>
              <a:gdLst/>
              <a:ahLst/>
              <a:cxnLst/>
              <a:rect l="l" t="t" r="r" b="b"/>
              <a:pathLst>
                <a:path w="1107" h="1107" extrusionOk="0">
                  <a:moveTo>
                    <a:pt x="553" y="1"/>
                  </a:moveTo>
                  <a:cubicBezTo>
                    <a:pt x="228" y="1"/>
                    <a:pt x="1" y="261"/>
                    <a:pt x="1" y="554"/>
                  </a:cubicBezTo>
                  <a:cubicBezTo>
                    <a:pt x="1" y="879"/>
                    <a:pt x="228" y="1107"/>
                    <a:pt x="553" y="1107"/>
                  </a:cubicBezTo>
                  <a:cubicBezTo>
                    <a:pt x="846" y="1107"/>
                    <a:pt x="1106" y="879"/>
                    <a:pt x="1106" y="554"/>
                  </a:cubicBezTo>
                  <a:cubicBezTo>
                    <a:pt x="1106" y="261"/>
                    <a:pt x="846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1226772" y="3222980"/>
              <a:ext cx="258923" cy="78421"/>
            </a:xfrm>
            <a:custGeom>
              <a:avLst/>
              <a:gdLst/>
              <a:ahLst/>
              <a:cxnLst/>
              <a:rect l="l" t="t" r="r" b="b"/>
              <a:pathLst>
                <a:path w="11058" h="3318" extrusionOk="0">
                  <a:moveTo>
                    <a:pt x="554" y="1"/>
                  </a:moveTo>
                  <a:cubicBezTo>
                    <a:pt x="229" y="1"/>
                    <a:pt x="1" y="261"/>
                    <a:pt x="1" y="554"/>
                  </a:cubicBezTo>
                  <a:lnTo>
                    <a:pt x="1" y="2765"/>
                  </a:lnTo>
                  <a:cubicBezTo>
                    <a:pt x="1" y="3090"/>
                    <a:pt x="229" y="3318"/>
                    <a:pt x="554" y="3318"/>
                  </a:cubicBezTo>
                  <a:lnTo>
                    <a:pt x="10505" y="3318"/>
                  </a:lnTo>
                  <a:cubicBezTo>
                    <a:pt x="10830" y="3318"/>
                    <a:pt x="11058" y="3090"/>
                    <a:pt x="11058" y="2765"/>
                  </a:cubicBezTo>
                  <a:lnTo>
                    <a:pt x="11058" y="554"/>
                  </a:lnTo>
                  <a:cubicBezTo>
                    <a:pt x="11058" y="261"/>
                    <a:pt x="10830" y="1"/>
                    <a:pt x="10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1310551" y="3256045"/>
              <a:ext cx="143159" cy="13070"/>
            </a:xfrm>
            <a:custGeom>
              <a:avLst/>
              <a:gdLst/>
              <a:ahLst/>
              <a:cxnLst/>
              <a:rect l="l" t="t" r="r" b="b"/>
              <a:pathLst>
                <a:path w="6114" h="553" extrusionOk="0">
                  <a:moveTo>
                    <a:pt x="293" y="0"/>
                  </a:moveTo>
                  <a:cubicBezTo>
                    <a:pt x="130" y="0"/>
                    <a:pt x="0" y="130"/>
                    <a:pt x="0" y="260"/>
                  </a:cubicBezTo>
                  <a:cubicBezTo>
                    <a:pt x="0" y="423"/>
                    <a:pt x="130" y="553"/>
                    <a:pt x="293" y="553"/>
                  </a:cubicBezTo>
                  <a:lnTo>
                    <a:pt x="5821" y="553"/>
                  </a:lnTo>
                  <a:cubicBezTo>
                    <a:pt x="5984" y="553"/>
                    <a:pt x="6114" y="423"/>
                    <a:pt x="6114" y="260"/>
                  </a:cubicBezTo>
                  <a:cubicBezTo>
                    <a:pt x="6114" y="130"/>
                    <a:pt x="5984" y="0"/>
                    <a:pt x="5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1252669" y="3249120"/>
              <a:ext cx="25920" cy="26164"/>
            </a:xfrm>
            <a:custGeom>
              <a:avLst/>
              <a:gdLst/>
              <a:ahLst/>
              <a:cxnLst/>
              <a:rect l="l" t="t" r="r" b="b"/>
              <a:pathLst>
                <a:path w="1107" h="1107" extrusionOk="0">
                  <a:moveTo>
                    <a:pt x="553" y="0"/>
                  </a:moveTo>
                  <a:cubicBezTo>
                    <a:pt x="228" y="0"/>
                    <a:pt x="1" y="261"/>
                    <a:pt x="1" y="553"/>
                  </a:cubicBezTo>
                  <a:cubicBezTo>
                    <a:pt x="1" y="878"/>
                    <a:pt x="228" y="1106"/>
                    <a:pt x="553" y="1106"/>
                  </a:cubicBezTo>
                  <a:cubicBezTo>
                    <a:pt x="846" y="1106"/>
                    <a:pt x="1106" y="878"/>
                    <a:pt x="1106" y="553"/>
                  </a:cubicBezTo>
                  <a:cubicBezTo>
                    <a:pt x="1106" y="261"/>
                    <a:pt x="846" y="0"/>
                    <a:pt x="5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1493281" y="3032364"/>
              <a:ext cx="161446" cy="237532"/>
            </a:xfrm>
            <a:custGeom>
              <a:avLst/>
              <a:gdLst/>
              <a:ahLst/>
              <a:cxnLst/>
              <a:rect l="l" t="t" r="r" b="b"/>
              <a:pathLst>
                <a:path w="6895" h="10050" extrusionOk="0">
                  <a:moveTo>
                    <a:pt x="3025" y="1"/>
                  </a:moveTo>
                  <a:cubicBezTo>
                    <a:pt x="2700" y="1"/>
                    <a:pt x="2472" y="261"/>
                    <a:pt x="2472" y="554"/>
                  </a:cubicBezTo>
                  <a:lnTo>
                    <a:pt x="2472" y="5692"/>
                  </a:lnTo>
                  <a:cubicBezTo>
                    <a:pt x="2472" y="5778"/>
                    <a:pt x="2400" y="5836"/>
                    <a:pt x="2323" y="5836"/>
                  </a:cubicBezTo>
                  <a:cubicBezTo>
                    <a:pt x="2284" y="5836"/>
                    <a:pt x="2245" y="5822"/>
                    <a:pt x="2212" y="5789"/>
                  </a:cubicBezTo>
                  <a:lnTo>
                    <a:pt x="1009" y="4521"/>
                  </a:lnTo>
                  <a:cubicBezTo>
                    <a:pt x="899" y="4411"/>
                    <a:pt x="751" y="4354"/>
                    <a:pt x="602" y="4354"/>
                  </a:cubicBezTo>
                  <a:cubicBezTo>
                    <a:pt x="442" y="4354"/>
                    <a:pt x="281" y="4419"/>
                    <a:pt x="163" y="4554"/>
                  </a:cubicBezTo>
                  <a:cubicBezTo>
                    <a:pt x="33" y="4716"/>
                    <a:pt x="1" y="4976"/>
                    <a:pt x="98" y="5171"/>
                  </a:cubicBezTo>
                  <a:lnTo>
                    <a:pt x="2407" y="10049"/>
                  </a:lnTo>
                  <a:lnTo>
                    <a:pt x="6342" y="10049"/>
                  </a:lnTo>
                  <a:lnTo>
                    <a:pt x="6895" y="7545"/>
                  </a:lnTo>
                  <a:lnTo>
                    <a:pt x="6895" y="4098"/>
                  </a:lnTo>
                  <a:cubicBezTo>
                    <a:pt x="6895" y="3773"/>
                    <a:pt x="6635" y="3513"/>
                    <a:pt x="6342" y="3513"/>
                  </a:cubicBezTo>
                  <a:cubicBezTo>
                    <a:pt x="6049" y="3513"/>
                    <a:pt x="5789" y="3773"/>
                    <a:pt x="5789" y="4098"/>
                  </a:cubicBezTo>
                  <a:lnTo>
                    <a:pt x="5789" y="5106"/>
                  </a:lnTo>
                  <a:lnTo>
                    <a:pt x="3578" y="3936"/>
                  </a:lnTo>
                  <a:lnTo>
                    <a:pt x="3578" y="554"/>
                  </a:lnTo>
                  <a:cubicBezTo>
                    <a:pt x="3578" y="261"/>
                    <a:pt x="3318" y="1"/>
                    <a:pt x="302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1544303" y="3115370"/>
              <a:ext cx="110425" cy="154526"/>
            </a:xfrm>
            <a:custGeom>
              <a:avLst/>
              <a:gdLst/>
              <a:ahLst/>
              <a:cxnLst/>
              <a:rect l="l" t="t" r="r" b="b"/>
              <a:pathLst>
                <a:path w="4716" h="6538" extrusionOk="0">
                  <a:moveTo>
                    <a:pt x="4163" y="1"/>
                  </a:moveTo>
                  <a:cubicBezTo>
                    <a:pt x="4163" y="66"/>
                    <a:pt x="4163" y="66"/>
                    <a:pt x="4163" y="131"/>
                  </a:cubicBezTo>
                  <a:lnTo>
                    <a:pt x="4163" y="3578"/>
                  </a:lnTo>
                  <a:cubicBezTo>
                    <a:pt x="3838" y="5041"/>
                    <a:pt x="2537" y="6082"/>
                    <a:pt x="1041" y="6082"/>
                  </a:cubicBezTo>
                  <a:lnTo>
                    <a:pt x="1" y="6082"/>
                  </a:lnTo>
                  <a:lnTo>
                    <a:pt x="228" y="6537"/>
                  </a:lnTo>
                  <a:lnTo>
                    <a:pt x="4163" y="6537"/>
                  </a:lnTo>
                  <a:lnTo>
                    <a:pt x="4716" y="4033"/>
                  </a:lnTo>
                  <a:lnTo>
                    <a:pt x="4716" y="586"/>
                  </a:lnTo>
                  <a:cubicBezTo>
                    <a:pt x="4716" y="261"/>
                    <a:pt x="4456" y="1"/>
                    <a:pt x="4163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1564112" y="3032364"/>
              <a:ext cx="12948" cy="124036"/>
            </a:xfrm>
            <a:custGeom>
              <a:avLst/>
              <a:gdLst/>
              <a:ahLst/>
              <a:cxnLst/>
              <a:rect l="l" t="t" r="r" b="b"/>
              <a:pathLst>
                <a:path w="553" h="5248" extrusionOk="0">
                  <a:moveTo>
                    <a:pt x="0" y="1"/>
                  </a:moveTo>
                  <a:cubicBezTo>
                    <a:pt x="0" y="33"/>
                    <a:pt x="0" y="66"/>
                    <a:pt x="0" y="98"/>
                  </a:cubicBezTo>
                  <a:lnTo>
                    <a:pt x="0" y="4781"/>
                  </a:lnTo>
                  <a:cubicBezTo>
                    <a:pt x="0" y="5040"/>
                    <a:pt x="203" y="5248"/>
                    <a:pt x="452" y="5248"/>
                  </a:cubicBezTo>
                  <a:cubicBezTo>
                    <a:pt x="485" y="5248"/>
                    <a:pt x="519" y="5244"/>
                    <a:pt x="553" y="5237"/>
                  </a:cubicBezTo>
                  <a:lnTo>
                    <a:pt x="553" y="554"/>
                  </a:lnTo>
                  <a:cubicBezTo>
                    <a:pt x="553" y="228"/>
                    <a:pt x="293" y="1"/>
                    <a:pt x="0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1536693" y="3269872"/>
              <a:ext cx="118035" cy="38454"/>
            </a:xfrm>
            <a:custGeom>
              <a:avLst/>
              <a:gdLst/>
              <a:ahLst/>
              <a:cxnLst/>
              <a:rect l="l" t="t" r="r" b="b"/>
              <a:pathLst>
                <a:path w="5041" h="1627" extrusionOk="0">
                  <a:moveTo>
                    <a:pt x="716" y="0"/>
                  </a:moveTo>
                  <a:cubicBezTo>
                    <a:pt x="326" y="0"/>
                    <a:pt x="0" y="326"/>
                    <a:pt x="0" y="748"/>
                  </a:cubicBezTo>
                  <a:lnTo>
                    <a:pt x="0" y="1269"/>
                  </a:lnTo>
                  <a:cubicBezTo>
                    <a:pt x="0" y="1464"/>
                    <a:pt x="163" y="1626"/>
                    <a:pt x="358" y="1626"/>
                  </a:cubicBezTo>
                  <a:lnTo>
                    <a:pt x="4683" y="1626"/>
                  </a:lnTo>
                  <a:cubicBezTo>
                    <a:pt x="4878" y="1626"/>
                    <a:pt x="5041" y="1464"/>
                    <a:pt x="5041" y="1269"/>
                  </a:cubicBezTo>
                  <a:lnTo>
                    <a:pt x="5041" y="748"/>
                  </a:lnTo>
                  <a:cubicBezTo>
                    <a:pt x="5041" y="326"/>
                    <a:pt x="4716" y="0"/>
                    <a:pt x="4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1577037" y="3115370"/>
              <a:ext cx="25920" cy="49988"/>
            </a:xfrm>
            <a:custGeom>
              <a:avLst/>
              <a:gdLst/>
              <a:ahLst/>
              <a:cxnLst/>
              <a:rect l="l" t="t" r="r" b="b"/>
              <a:pathLst>
                <a:path w="1107" h="2115" extrusionOk="0">
                  <a:moveTo>
                    <a:pt x="554" y="1"/>
                  </a:moveTo>
                  <a:cubicBezTo>
                    <a:pt x="261" y="1"/>
                    <a:pt x="1" y="261"/>
                    <a:pt x="1" y="586"/>
                  </a:cubicBezTo>
                  <a:lnTo>
                    <a:pt x="1" y="1594"/>
                  </a:lnTo>
                  <a:lnTo>
                    <a:pt x="1107" y="2115"/>
                  </a:lnTo>
                  <a:lnTo>
                    <a:pt x="1107" y="586"/>
                  </a:lnTo>
                  <a:cubicBezTo>
                    <a:pt x="1107" y="261"/>
                    <a:pt x="847" y="1"/>
                    <a:pt x="554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1602934" y="3115370"/>
              <a:ext cx="25920" cy="44623"/>
            </a:xfrm>
            <a:custGeom>
              <a:avLst/>
              <a:gdLst/>
              <a:ahLst/>
              <a:cxnLst/>
              <a:rect l="l" t="t" r="r" b="b"/>
              <a:pathLst>
                <a:path w="1107" h="1888" extrusionOk="0">
                  <a:moveTo>
                    <a:pt x="553" y="1"/>
                  </a:moveTo>
                  <a:cubicBezTo>
                    <a:pt x="261" y="1"/>
                    <a:pt x="1" y="261"/>
                    <a:pt x="1" y="586"/>
                  </a:cubicBezTo>
                  <a:lnTo>
                    <a:pt x="1" y="1594"/>
                  </a:lnTo>
                  <a:lnTo>
                    <a:pt x="1106" y="1887"/>
                  </a:lnTo>
                  <a:lnTo>
                    <a:pt x="1106" y="586"/>
                  </a:lnTo>
                  <a:cubicBezTo>
                    <a:pt x="1106" y="261"/>
                    <a:pt x="846" y="1"/>
                    <a:pt x="553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1610544" y="3115370"/>
              <a:ext cx="18311" cy="44623"/>
            </a:xfrm>
            <a:custGeom>
              <a:avLst/>
              <a:gdLst/>
              <a:ahLst/>
              <a:cxnLst/>
              <a:rect l="l" t="t" r="r" b="b"/>
              <a:pathLst>
                <a:path w="782" h="1888" extrusionOk="0">
                  <a:moveTo>
                    <a:pt x="228" y="1"/>
                  </a:moveTo>
                  <a:cubicBezTo>
                    <a:pt x="131" y="1"/>
                    <a:pt x="66" y="33"/>
                    <a:pt x="1" y="66"/>
                  </a:cubicBezTo>
                  <a:cubicBezTo>
                    <a:pt x="196" y="164"/>
                    <a:pt x="326" y="359"/>
                    <a:pt x="326" y="554"/>
                  </a:cubicBezTo>
                  <a:lnTo>
                    <a:pt x="326" y="1302"/>
                  </a:lnTo>
                  <a:cubicBezTo>
                    <a:pt x="326" y="1562"/>
                    <a:pt x="521" y="1822"/>
                    <a:pt x="781" y="1887"/>
                  </a:cubicBezTo>
                  <a:lnTo>
                    <a:pt x="781" y="586"/>
                  </a:lnTo>
                  <a:cubicBezTo>
                    <a:pt x="781" y="261"/>
                    <a:pt x="521" y="1"/>
                    <a:pt x="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1584670" y="3115370"/>
              <a:ext cx="18287" cy="44623"/>
            </a:xfrm>
            <a:custGeom>
              <a:avLst/>
              <a:gdLst/>
              <a:ahLst/>
              <a:cxnLst/>
              <a:rect l="l" t="t" r="r" b="b"/>
              <a:pathLst>
                <a:path w="781" h="1888" extrusionOk="0">
                  <a:moveTo>
                    <a:pt x="228" y="1"/>
                  </a:moveTo>
                  <a:cubicBezTo>
                    <a:pt x="130" y="1"/>
                    <a:pt x="65" y="33"/>
                    <a:pt x="0" y="66"/>
                  </a:cubicBezTo>
                  <a:cubicBezTo>
                    <a:pt x="195" y="164"/>
                    <a:pt x="325" y="359"/>
                    <a:pt x="325" y="554"/>
                  </a:cubicBezTo>
                  <a:lnTo>
                    <a:pt x="325" y="1302"/>
                  </a:lnTo>
                  <a:cubicBezTo>
                    <a:pt x="325" y="1562"/>
                    <a:pt x="521" y="1822"/>
                    <a:pt x="781" y="1887"/>
                  </a:cubicBezTo>
                  <a:lnTo>
                    <a:pt x="781" y="586"/>
                  </a:lnTo>
                  <a:cubicBezTo>
                    <a:pt x="781" y="261"/>
                    <a:pt x="521" y="1"/>
                    <a:pt x="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23"/>
          <p:cNvGrpSpPr/>
          <p:nvPr/>
        </p:nvGrpSpPr>
        <p:grpSpPr>
          <a:xfrm>
            <a:off x="6911477" y="3393436"/>
            <a:ext cx="393197" cy="393197"/>
            <a:chOff x="5149113" y="1969338"/>
            <a:chExt cx="640073" cy="640073"/>
          </a:xfrm>
        </p:grpSpPr>
        <p:sp>
          <p:nvSpPr>
            <p:cNvPr id="841" name="Google Shape;841;p23"/>
            <p:cNvSpPr/>
            <p:nvPr/>
          </p:nvSpPr>
          <p:spPr>
            <a:xfrm>
              <a:off x="5156938" y="2058995"/>
              <a:ext cx="624424" cy="430496"/>
            </a:xfrm>
            <a:custGeom>
              <a:avLst/>
              <a:gdLst/>
              <a:ahLst/>
              <a:cxnLst/>
              <a:rect l="l" t="t" r="r" b="b"/>
              <a:pathLst>
                <a:path w="18115" h="12489" extrusionOk="0">
                  <a:moveTo>
                    <a:pt x="9074" y="1"/>
                  </a:moveTo>
                  <a:lnTo>
                    <a:pt x="1" y="5594"/>
                  </a:lnTo>
                  <a:lnTo>
                    <a:pt x="66" y="12488"/>
                  </a:lnTo>
                  <a:lnTo>
                    <a:pt x="18114" y="12488"/>
                  </a:lnTo>
                  <a:lnTo>
                    <a:pt x="18114" y="5594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5247732" y="1969338"/>
              <a:ext cx="442836" cy="640073"/>
            </a:xfrm>
            <a:custGeom>
              <a:avLst/>
              <a:gdLst/>
              <a:ahLst/>
              <a:cxnLst/>
              <a:rect l="l" t="t" r="r" b="b"/>
              <a:pathLst>
                <a:path w="12847" h="18569" extrusionOk="0">
                  <a:moveTo>
                    <a:pt x="3513" y="0"/>
                  </a:moveTo>
                  <a:lnTo>
                    <a:pt x="1" y="3512"/>
                  </a:lnTo>
                  <a:lnTo>
                    <a:pt x="1" y="17431"/>
                  </a:lnTo>
                  <a:cubicBezTo>
                    <a:pt x="1" y="18048"/>
                    <a:pt x="521" y="18569"/>
                    <a:pt x="1139" y="18569"/>
                  </a:cubicBezTo>
                  <a:lnTo>
                    <a:pt x="11740" y="18569"/>
                  </a:lnTo>
                  <a:cubicBezTo>
                    <a:pt x="12358" y="18569"/>
                    <a:pt x="12846" y="18048"/>
                    <a:pt x="12846" y="17431"/>
                  </a:cubicBezTo>
                  <a:lnTo>
                    <a:pt x="12846" y="1138"/>
                  </a:lnTo>
                  <a:cubicBezTo>
                    <a:pt x="12846" y="488"/>
                    <a:pt x="12358" y="0"/>
                    <a:pt x="117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5257832" y="1969338"/>
              <a:ext cx="432736" cy="640073"/>
            </a:xfrm>
            <a:custGeom>
              <a:avLst/>
              <a:gdLst/>
              <a:ahLst/>
              <a:cxnLst/>
              <a:rect l="l" t="t" r="r" b="b"/>
              <a:pathLst>
                <a:path w="12554" h="18569" extrusionOk="0">
                  <a:moveTo>
                    <a:pt x="11155" y="0"/>
                  </a:moveTo>
                  <a:cubicBezTo>
                    <a:pt x="11350" y="195"/>
                    <a:pt x="11447" y="455"/>
                    <a:pt x="11447" y="748"/>
                  </a:cubicBezTo>
                  <a:lnTo>
                    <a:pt x="11447" y="17073"/>
                  </a:lnTo>
                  <a:cubicBezTo>
                    <a:pt x="11447" y="17691"/>
                    <a:pt x="10927" y="18179"/>
                    <a:pt x="10309" y="18179"/>
                  </a:cubicBezTo>
                  <a:lnTo>
                    <a:pt x="1" y="18179"/>
                  </a:lnTo>
                  <a:cubicBezTo>
                    <a:pt x="196" y="18406"/>
                    <a:pt x="488" y="18569"/>
                    <a:pt x="846" y="18569"/>
                  </a:cubicBezTo>
                  <a:lnTo>
                    <a:pt x="11447" y="18569"/>
                  </a:lnTo>
                  <a:cubicBezTo>
                    <a:pt x="12065" y="18569"/>
                    <a:pt x="12553" y="18048"/>
                    <a:pt x="12553" y="17431"/>
                  </a:cubicBezTo>
                  <a:lnTo>
                    <a:pt x="12553" y="1106"/>
                  </a:lnTo>
                  <a:cubicBezTo>
                    <a:pt x="12553" y="488"/>
                    <a:pt x="12065" y="0"/>
                    <a:pt x="11447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5307158" y="2284325"/>
              <a:ext cx="97550" cy="97550"/>
            </a:xfrm>
            <a:custGeom>
              <a:avLst/>
              <a:gdLst/>
              <a:ahLst/>
              <a:cxnLst/>
              <a:rect l="l" t="t" r="r" b="b"/>
              <a:pathLst>
                <a:path w="2830" h="2830" extrusionOk="0">
                  <a:moveTo>
                    <a:pt x="358" y="0"/>
                  </a:moveTo>
                  <a:cubicBezTo>
                    <a:pt x="163" y="0"/>
                    <a:pt x="0" y="163"/>
                    <a:pt x="0" y="390"/>
                  </a:cubicBezTo>
                  <a:lnTo>
                    <a:pt x="0" y="2472"/>
                  </a:lnTo>
                  <a:cubicBezTo>
                    <a:pt x="0" y="2667"/>
                    <a:pt x="163" y="2829"/>
                    <a:pt x="358" y="2829"/>
                  </a:cubicBezTo>
                  <a:lnTo>
                    <a:pt x="2439" y="2829"/>
                  </a:lnTo>
                  <a:cubicBezTo>
                    <a:pt x="2667" y="2829"/>
                    <a:pt x="2830" y="2667"/>
                    <a:pt x="2830" y="2472"/>
                  </a:cubicBezTo>
                  <a:lnTo>
                    <a:pt x="2830" y="390"/>
                  </a:lnTo>
                  <a:cubicBezTo>
                    <a:pt x="2830" y="163"/>
                    <a:pt x="2667" y="0"/>
                    <a:pt x="243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5149113" y="2247787"/>
              <a:ext cx="640073" cy="361625"/>
            </a:xfrm>
            <a:custGeom>
              <a:avLst/>
              <a:gdLst/>
              <a:ahLst/>
              <a:cxnLst/>
              <a:rect l="l" t="t" r="r" b="b"/>
              <a:pathLst>
                <a:path w="18569" h="10491" extrusionOk="0">
                  <a:moveTo>
                    <a:pt x="573" y="1"/>
                  </a:moveTo>
                  <a:cubicBezTo>
                    <a:pt x="273" y="1"/>
                    <a:pt x="0" y="232"/>
                    <a:pt x="0" y="572"/>
                  </a:cubicBezTo>
                  <a:lnTo>
                    <a:pt x="0" y="9353"/>
                  </a:lnTo>
                  <a:cubicBezTo>
                    <a:pt x="0" y="9970"/>
                    <a:pt x="520" y="10491"/>
                    <a:pt x="1138" y="10491"/>
                  </a:cubicBezTo>
                  <a:lnTo>
                    <a:pt x="17463" y="10491"/>
                  </a:lnTo>
                  <a:cubicBezTo>
                    <a:pt x="18081" y="10491"/>
                    <a:pt x="18569" y="9970"/>
                    <a:pt x="18569" y="9353"/>
                  </a:cubicBezTo>
                  <a:lnTo>
                    <a:pt x="18569" y="572"/>
                  </a:lnTo>
                  <a:cubicBezTo>
                    <a:pt x="18569" y="232"/>
                    <a:pt x="18296" y="1"/>
                    <a:pt x="18009" y="1"/>
                  </a:cubicBezTo>
                  <a:cubicBezTo>
                    <a:pt x="17912" y="1"/>
                    <a:pt x="17814" y="27"/>
                    <a:pt x="17723" y="85"/>
                  </a:cubicBezTo>
                  <a:lnTo>
                    <a:pt x="9886" y="4832"/>
                  </a:lnTo>
                  <a:cubicBezTo>
                    <a:pt x="9707" y="4930"/>
                    <a:pt x="9504" y="4979"/>
                    <a:pt x="9301" y="4979"/>
                  </a:cubicBezTo>
                  <a:cubicBezTo>
                    <a:pt x="9097" y="4979"/>
                    <a:pt x="8894" y="4930"/>
                    <a:pt x="8715" y="4832"/>
                  </a:cubicBezTo>
                  <a:lnTo>
                    <a:pt x="878" y="85"/>
                  </a:lnTo>
                  <a:cubicBezTo>
                    <a:pt x="780" y="27"/>
                    <a:pt x="675" y="1"/>
                    <a:pt x="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5151354" y="2247959"/>
              <a:ext cx="637833" cy="361452"/>
            </a:xfrm>
            <a:custGeom>
              <a:avLst/>
              <a:gdLst/>
              <a:ahLst/>
              <a:cxnLst/>
              <a:rect l="l" t="t" r="r" b="b"/>
              <a:pathLst>
                <a:path w="18504" h="10486" extrusionOk="0">
                  <a:moveTo>
                    <a:pt x="17930" y="0"/>
                  </a:moveTo>
                  <a:cubicBezTo>
                    <a:pt x="17838" y="0"/>
                    <a:pt x="17744" y="25"/>
                    <a:pt x="17658" y="80"/>
                  </a:cubicBezTo>
                  <a:lnTo>
                    <a:pt x="17398" y="242"/>
                  </a:lnTo>
                  <a:lnTo>
                    <a:pt x="17398" y="5510"/>
                  </a:lnTo>
                  <a:cubicBezTo>
                    <a:pt x="17398" y="7852"/>
                    <a:pt x="15480" y="9738"/>
                    <a:pt x="13171" y="9738"/>
                  </a:cubicBezTo>
                  <a:lnTo>
                    <a:pt x="0" y="9738"/>
                  </a:lnTo>
                  <a:cubicBezTo>
                    <a:pt x="163" y="10161"/>
                    <a:pt x="586" y="10486"/>
                    <a:pt x="1073" y="10486"/>
                  </a:cubicBezTo>
                  <a:lnTo>
                    <a:pt x="17398" y="10486"/>
                  </a:lnTo>
                  <a:cubicBezTo>
                    <a:pt x="18016" y="10486"/>
                    <a:pt x="18504" y="9965"/>
                    <a:pt x="18504" y="9348"/>
                  </a:cubicBezTo>
                  <a:lnTo>
                    <a:pt x="18504" y="567"/>
                  </a:lnTo>
                  <a:cubicBezTo>
                    <a:pt x="18504" y="246"/>
                    <a:pt x="18222" y="0"/>
                    <a:pt x="17930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5159179" y="2396422"/>
              <a:ext cx="619943" cy="212990"/>
            </a:xfrm>
            <a:custGeom>
              <a:avLst/>
              <a:gdLst/>
              <a:ahLst/>
              <a:cxnLst/>
              <a:rect l="l" t="t" r="r" b="b"/>
              <a:pathLst>
                <a:path w="17985" h="6179" extrusionOk="0">
                  <a:moveTo>
                    <a:pt x="8997" y="0"/>
                  </a:moveTo>
                  <a:cubicBezTo>
                    <a:pt x="8781" y="0"/>
                    <a:pt x="8570" y="65"/>
                    <a:pt x="8391" y="195"/>
                  </a:cubicBezTo>
                  <a:lnTo>
                    <a:pt x="1" y="5821"/>
                  </a:lnTo>
                  <a:cubicBezTo>
                    <a:pt x="228" y="6016"/>
                    <a:pt x="521" y="6179"/>
                    <a:pt x="846" y="6179"/>
                  </a:cubicBezTo>
                  <a:lnTo>
                    <a:pt x="17171" y="6179"/>
                  </a:lnTo>
                  <a:cubicBezTo>
                    <a:pt x="17496" y="6179"/>
                    <a:pt x="17789" y="6016"/>
                    <a:pt x="17984" y="5821"/>
                  </a:cubicBezTo>
                  <a:lnTo>
                    <a:pt x="9627" y="195"/>
                  </a:lnTo>
                  <a:cubicBezTo>
                    <a:pt x="9431" y="65"/>
                    <a:pt x="9212" y="0"/>
                    <a:pt x="8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5160316" y="2548848"/>
              <a:ext cx="618805" cy="60564"/>
            </a:xfrm>
            <a:custGeom>
              <a:avLst/>
              <a:gdLst/>
              <a:ahLst/>
              <a:cxnLst/>
              <a:rect l="l" t="t" r="r" b="b"/>
              <a:pathLst>
                <a:path w="17952" h="1757" extrusionOk="0">
                  <a:moveTo>
                    <a:pt x="15610" y="1"/>
                  </a:moveTo>
                  <a:cubicBezTo>
                    <a:pt x="14894" y="619"/>
                    <a:pt x="13951" y="1009"/>
                    <a:pt x="12911" y="1009"/>
                  </a:cubicBezTo>
                  <a:lnTo>
                    <a:pt x="651" y="1009"/>
                  </a:lnTo>
                  <a:lnTo>
                    <a:pt x="0" y="1367"/>
                  </a:lnTo>
                  <a:cubicBezTo>
                    <a:pt x="0" y="1399"/>
                    <a:pt x="0" y="1399"/>
                    <a:pt x="33" y="1432"/>
                  </a:cubicBezTo>
                  <a:cubicBezTo>
                    <a:pt x="33" y="1432"/>
                    <a:pt x="65" y="1464"/>
                    <a:pt x="98" y="1464"/>
                  </a:cubicBezTo>
                  <a:cubicBezTo>
                    <a:pt x="98" y="1464"/>
                    <a:pt x="98" y="1497"/>
                    <a:pt x="98" y="1497"/>
                  </a:cubicBezTo>
                  <a:cubicBezTo>
                    <a:pt x="130" y="1497"/>
                    <a:pt x="130" y="1529"/>
                    <a:pt x="163" y="1529"/>
                  </a:cubicBezTo>
                  <a:cubicBezTo>
                    <a:pt x="195" y="1562"/>
                    <a:pt x="195" y="1562"/>
                    <a:pt x="228" y="1562"/>
                  </a:cubicBezTo>
                  <a:cubicBezTo>
                    <a:pt x="228" y="1562"/>
                    <a:pt x="228" y="1594"/>
                    <a:pt x="228" y="1594"/>
                  </a:cubicBezTo>
                  <a:cubicBezTo>
                    <a:pt x="260" y="1594"/>
                    <a:pt x="293" y="1594"/>
                    <a:pt x="293" y="1627"/>
                  </a:cubicBezTo>
                  <a:cubicBezTo>
                    <a:pt x="326" y="1627"/>
                    <a:pt x="358" y="1659"/>
                    <a:pt x="358" y="1659"/>
                  </a:cubicBezTo>
                  <a:lnTo>
                    <a:pt x="391" y="1659"/>
                  </a:lnTo>
                  <a:cubicBezTo>
                    <a:pt x="423" y="1659"/>
                    <a:pt x="423" y="1692"/>
                    <a:pt x="456" y="1692"/>
                  </a:cubicBezTo>
                  <a:cubicBezTo>
                    <a:pt x="488" y="1692"/>
                    <a:pt x="521" y="1692"/>
                    <a:pt x="521" y="1724"/>
                  </a:cubicBezTo>
                  <a:lnTo>
                    <a:pt x="716" y="1724"/>
                  </a:lnTo>
                  <a:cubicBezTo>
                    <a:pt x="748" y="1724"/>
                    <a:pt x="781" y="1757"/>
                    <a:pt x="813" y="1757"/>
                  </a:cubicBezTo>
                  <a:lnTo>
                    <a:pt x="17203" y="1757"/>
                  </a:lnTo>
                  <a:cubicBezTo>
                    <a:pt x="17463" y="1724"/>
                    <a:pt x="17691" y="1627"/>
                    <a:pt x="17919" y="1432"/>
                  </a:cubicBezTo>
                  <a:lnTo>
                    <a:pt x="17951" y="1399"/>
                  </a:lnTo>
                  <a:lnTo>
                    <a:pt x="15610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5307158" y="2148686"/>
              <a:ext cx="97550" cy="97550"/>
            </a:xfrm>
            <a:custGeom>
              <a:avLst/>
              <a:gdLst/>
              <a:ahLst/>
              <a:cxnLst/>
              <a:rect l="l" t="t" r="r" b="b"/>
              <a:pathLst>
                <a:path w="2830" h="2830" extrusionOk="0">
                  <a:moveTo>
                    <a:pt x="358" y="0"/>
                  </a:moveTo>
                  <a:cubicBezTo>
                    <a:pt x="163" y="0"/>
                    <a:pt x="0" y="163"/>
                    <a:pt x="0" y="358"/>
                  </a:cubicBezTo>
                  <a:lnTo>
                    <a:pt x="0" y="2439"/>
                  </a:lnTo>
                  <a:cubicBezTo>
                    <a:pt x="0" y="2667"/>
                    <a:pt x="163" y="2829"/>
                    <a:pt x="358" y="2829"/>
                  </a:cubicBezTo>
                  <a:lnTo>
                    <a:pt x="2439" y="2829"/>
                  </a:lnTo>
                  <a:cubicBezTo>
                    <a:pt x="2667" y="2829"/>
                    <a:pt x="2830" y="2667"/>
                    <a:pt x="2830" y="2439"/>
                  </a:cubicBezTo>
                  <a:lnTo>
                    <a:pt x="2830" y="358"/>
                  </a:lnTo>
                  <a:cubicBezTo>
                    <a:pt x="2830" y="163"/>
                    <a:pt x="2667" y="0"/>
                    <a:pt x="243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5327323" y="2138586"/>
              <a:ext cx="108787" cy="75145"/>
            </a:xfrm>
            <a:custGeom>
              <a:avLst/>
              <a:gdLst/>
              <a:ahLst/>
              <a:cxnLst/>
              <a:rect l="l" t="t" r="r" b="b"/>
              <a:pathLst>
                <a:path w="3156" h="2180" extrusionOk="0">
                  <a:moveTo>
                    <a:pt x="2862" y="1"/>
                  </a:moveTo>
                  <a:cubicBezTo>
                    <a:pt x="2789" y="1"/>
                    <a:pt x="2716" y="33"/>
                    <a:pt x="2667" y="98"/>
                  </a:cubicBezTo>
                  <a:lnTo>
                    <a:pt x="1139" y="1594"/>
                  </a:lnTo>
                  <a:lnTo>
                    <a:pt x="521" y="976"/>
                  </a:lnTo>
                  <a:cubicBezTo>
                    <a:pt x="472" y="927"/>
                    <a:pt x="399" y="903"/>
                    <a:pt x="326" y="903"/>
                  </a:cubicBezTo>
                  <a:cubicBezTo>
                    <a:pt x="253" y="903"/>
                    <a:pt x="180" y="927"/>
                    <a:pt x="131" y="976"/>
                  </a:cubicBezTo>
                  <a:cubicBezTo>
                    <a:pt x="1" y="1074"/>
                    <a:pt x="1" y="1269"/>
                    <a:pt x="131" y="1366"/>
                  </a:cubicBezTo>
                  <a:lnTo>
                    <a:pt x="749" y="2017"/>
                  </a:lnTo>
                  <a:cubicBezTo>
                    <a:pt x="879" y="2114"/>
                    <a:pt x="1009" y="2179"/>
                    <a:pt x="1139" y="2179"/>
                  </a:cubicBezTo>
                  <a:cubicBezTo>
                    <a:pt x="1302" y="2179"/>
                    <a:pt x="1432" y="2114"/>
                    <a:pt x="1529" y="2017"/>
                  </a:cubicBezTo>
                  <a:lnTo>
                    <a:pt x="3058" y="488"/>
                  </a:lnTo>
                  <a:cubicBezTo>
                    <a:pt x="3155" y="358"/>
                    <a:pt x="3155" y="196"/>
                    <a:pt x="3058" y="98"/>
                  </a:cubicBezTo>
                  <a:cubicBezTo>
                    <a:pt x="3009" y="33"/>
                    <a:pt x="2936" y="1"/>
                    <a:pt x="28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5330701" y="2025387"/>
              <a:ext cx="302681" cy="65045"/>
            </a:xfrm>
            <a:custGeom>
              <a:avLst/>
              <a:gdLst/>
              <a:ahLst/>
              <a:cxnLst/>
              <a:rect l="l" t="t" r="r" b="b"/>
              <a:pathLst>
                <a:path w="8781" h="1887" extrusionOk="0">
                  <a:moveTo>
                    <a:pt x="391" y="0"/>
                  </a:moveTo>
                  <a:cubicBezTo>
                    <a:pt x="163" y="0"/>
                    <a:pt x="0" y="163"/>
                    <a:pt x="0" y="390"/>
                  </a:cubicBezTo>
                  <a:lnTo>
                    <a:pt x="0" y="1463"/>
                  </a:lnTo>
                  <a:cubicBezTo>
                    <a:pt x="0" y="1691"/>
                    <a:pt x="163" y="1886"/>
                    <a:pt x="391" y="1886"/>
                  </a:cubicBezTo>
                  <a:lnTo>
                    <a:pt x="8358" y="1886"/>
                  </a:lnTo>
                  <a:cubicBezTo>
                    <a:pt x="8585" y="1886"/>
                    <a:pt x="8781" y="1691"/>
                    <a:pt x="8748" y="1463"/>
                  </a:cubicBezTo>
                  <a:lnTo>
                    <a:pt x="8748" y="390"/>
                  </a:lnTo>
                  <a:cubicBezTo>
                    <a:pt x="8748" y="163"/>
                    <a:pt x="8585" y="0"/>
                    <a:pt x="8358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5459619" y="2138586"/>
              <a:ext cx="169282" cy="19096"/>
            </a:xfrm>
            <a:custGeom>
              <a:avLst/>
              <a:gdLst/>
              <a:ahLst/>
              <a:cxnLst/>
              <a:rect l="l" t="t" r="r" b="b"/>
              <a:pathLst>
                <a:path w="4911" h="554" extrusionOk="0">
                  <a:moveTo>
                    <a:pt x="293" y="1"/>
                  </a:moveTo>
                  <a:cubicBezTo>
                    <a:pt x="130" y="1"/>
                    <a:pt x="0" y="131"/>
                    <a:pt x="0" y="293"/>
                  </a:cubicBezTo>
                  <a:cubicBezTo>
                    <a:pt x="0" y="423"/>
                    <a:pt x="130" y="553"/>
                    <a:pt x="293" y="553"/>
                  </a:cubicBezTo>
                  <a:lnTo>
                    <a:pt x="4618" y="553"/>
                  </a:lnTo>
                  <a:cubicBezTo>
                    <a:pt x="4780" y="553"/>
                    <a:pt x="4911" y="423"/>
                    <a:pt x="4878" y="293"/>
                  </a:cubicBezTo>
                  <a:cubicBezTo>
                    <a:pt x="4878" y="131"/>
                    <a:pt x="4780" y="1"/>
                    <a:pt x="4618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5459619" y="2176710"/>
              <a:ext cx="130055" cy="20199"/>
            </a:xfrm>
            <a:custGeom>
              <a:avLst/>
              <a:gdLst/>
              <a:ahLst/>
              <a:cxnLst/>
              <a:rect l="l" t="t" r="r" b="b"/>
              <a:pathLst>
                <a:path w="3773" h="586" extrusionOk="0">
                  <a:moveTo>
                    <a:pt x="293" y="0"/>
                  </a:moveTo>
                  <a:cubicBezTo>
                    <a:pt x="130" y="0"/>
                    <a:pt x="0" y="130"/>
                    <a:pt x="0" y="293"/>
                  </a:cubicBezTo>
                  <a:cubicBezTo>
                    <a:pt x="0" y="456"/>
                    <a:pt x="130" y="586"/>
                    <a:pt x="293" y="586"/>
                  </a:cubicBezTo>
                  <a:lnTo>
                    <a:pt x="3480" y="586"/>
                  </a:lnTo>
                  <a:cubicBezTo>
                    <a:pt x="3642" y="586"/>
                    <a:pt x="3772" y="456"/>
                    <a:pt x="3772" y="293"/>
                  </a:cubicBezTo>
                  <a:cubicBezTo>
                    <a:pt x="3772" y="130"/>
                    <a:pt x="3642" y="0"/>
                    <a:pt x="3480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5459619" y="2275328"/>
              <a:ext cx="168179" cy="19096"/>
            </a:xfrm>
            <a:custGeom>
              <a:avLst/>
              <a:gdLst/>
              <a:ahLst/>
              <a:cxnLst/>
              <a:rect l="l" t="t" r="r" b="b"/>
              <a:pathLst>
                <a:path w="4879" h="554" extrusionOk="0">
                  <a:moveTo>
                    <a:pt x="293" y="1"/>
                  </a:moveTo>
                  <a:cubicBezTo>
                    <a:pt x="130" y="1"/>
                    <a:pt x="0" y="131"/>
                    <a:pt x="0" y="261"/>
                  </a:cubicBezTo>
                  <a:cubicBezTo>
                    <a:pt x="0" y="424"/>
                    <a:pt x="130" y="554"/>
                    <a:pt x="293" y="554"/>
                  </a:cubicBezTo>
                  <a:lnTo>
                    <a:pt x="4618" y="554"/>
                  </a:lnTo>
                  <a:cubicBezTo>
                    <a:pt x="4780" y="554"/>
                    <a:pt x="4878" y="424"/>
                    <a:pt x="4878" y="261"/>
                  </a:cubicBezTo>
                  <a:cubicBezTo>
                    <a:pt x="4878" y="131"/>
                    <a:pt x="4780" y="1"/>
                    <a:pt x="4618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5459619" y="2313452"/>
              <a:ext cx="117715" cy="19096"/>
            </a:xfrm>
            <a:custGeom>
              <a:avLst/>
              <a:gdLst/>
              <a:ahLst/>
              <a:cxnLst/>
              <a:rect l="l" t="t" r="r" b="b"/>
              <a:pathLst>
                <a:path w="3415" h="554" extrusionOk="0">
                  <a:moveTo>
                    <a:pt x="293" y="1"/>
                  </a:moveTo>
                  <a:cubicBezTo>
                    <a:pt x="130" y="1"/>
                    <a:pt x="0" y="131"/>
                    <a:pt x="0" y="293"/>
                  </a:cubicBezTo>
                  <a:cubicBezTo>
                    <a:pt x="0" y="456"/>
                    <a:pt x="130" y="553"/>
                    <a:pt x="293" y="553"/>
                  </a:cubicBezTo>
                  <a:lnTo>
                    <a:pt x="3122" y="553"/>
                  </a:lnTo>
                  <a:cubicBezTo>
                    <a:pt x="3285" y="553"/>
                    <a:pt x="3415" y="456"/>
                    <a:pt x="3415" y="293"/>
                  </a:cubicBezTo>
                  <a:cubicBezTo>
                    <a:pt x="3415" y="131"/>
                    <a:pt x="328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5247732" y="1969338"/>
              <a:ext cx="121093" cy="121093"/>
            </a:xfrm>
            <a:custGeom>
              <a:avLst/>
              <a:gdLst/>
              <a:ahLst/>
              <a:cxnLst/>
              <a:rect l="l" t="t" r="r" b="b"/>
              <a:pathLst>
                <a:path w="3513" h="3513" extrusionOk="0">
                  <a:moveTo>
                    <a:pt x="3513" y="0"/>
                  </a:moveTo>
                  <a:lnTo>
                    <a:pt x="1" y="3512"/>
                  </a:lnTo>
                  <a:lnTo>
                    <a:pt x="2765" y="3512"/>
                  </a:lnTo>
                  <a:cubicBezTo>
                    <a:pt x="3188" y="3512"/>
                    <a:pt x="3513" y="3187"/>
                    <a:pt x="3513" y="2764"/>
                  </a:cubicBezTo>
                  <a:lnTo>
                    <a:pt x="3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23"/>
          <p:cNvSpPr txBox="1"/>
          <p:nvPr/>
        </p:nvSpPr>
        <p:spPr>
          <a:xfrm>
            <a:off x="655456" y="4005924"/>
            <a:ext cx="1967100" cy="98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12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Pasi mer fletvotimet, shkon pas paravanit të vendosur ne vendvotim, dhe në menyre sekrete rethon kandidatët për të cilët voton</a:t>
            </a:r>
            <a:endParaRPr sz="12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93" name="Google Shape;893;p23"/>
          <p:cNvSpPr txBox="1"/>
          <p:nvPr/>
        </p:nvSpPr>
        <p:spPr>
          <a:xfrm>
            <a:off x="6102344" y="4005924"/>
            <a:ext cx="1989287" cy="52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12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Pas mbarimit të votimit, votuesi lëshon vendvotimin</a:t>
            </a:r>
            <a:endParaRPr sz="12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96" name="Google Shape;896;p23"/>
          <p:cNvSpPr txBox="1"/>
          <p:nvPr/>
        </p:nvSpPr>
        <p:spPr>
          <a:xfrm>
            <a:off x="2867025" y="4005925"/>
            <a:ext cx="2990850" cy="80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11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Fletvotimet e mbushura, në mënyrë që pa mëdyshje mund të përcaktohet kandidati për të cilin është votuar (duke rethuar numrin rendorë ose emrin e kandidatit) paltohet dhe futet ne kutinë përkatëse</a:t>
            </a:r>
            <a:endParaRPr sz="11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grpSp>
        <p:nvGrpSpPr>
          <p:cNvPr id="140" name="Google Shape;804;p23"/>
          <p:cNvGrpSpPr/>
          <p:nvPr/>
        </p:nvGrpSpPr>
        <p:grpSpPr>
          <a:xfrm>
            <a:off x="6972059" y="1624635"/>
            <a:ext cx="277736" cy="411465"/>
            <a:chOff x="1500138" y="1628393"/>
            <a:chExt cx="277736" cy="411465"/>
          </a:xfrm>
        </p:grpSpPr>
        <p:sp>
          <p:nvSpPr>
            <p:cNvPr id="141" name="Google Shape;805;p23"/>
            <p:cNvSpPr/>
            <p:nvPr/>
          </p:nvSpPr>
          <p:spPr>
            <a:xfrm>
              <a:off x="1500138" y="1628393"/>
              <a:ext cx="277736" cy="411465"/>
            </a:xfrm>
            <a:custGeom>
              <a:avLst/>
              <a:gdLst/>
              <a:ahLst/>
              <a:cxnLst/>
              <a:rect l="l" t="t" r="r" b="b"/>
              <a:pathLst>
                <a:path w="12879" h="18570" extrusionOk="0">
                  <a:moveTo>
                    <a:pt x="1139" y="1"/>
                  </a:moveTo>
                  <a:cubicBezTo>
                    <a:pt x="521" y="1"/>
                    <a:pt x="1" y="521"/>
                    <a:pt x="1" y="1139"/>
                  </a:cubicBezTo>
                  <a:lnTo>
                    <a:pt x="1" y="17431"/>
                  </a:lnTo>
                  <a:cubicBezTo>
                    <a:pt x="1" y="18049"/>
                    <a:pt x="521" y="18569"/>
                    <a:pt x="1139" y="18569"/>
                  </a:cubicBezTo>
                  <a:lnTo>
                    <a:pt x="9367" y="18569"/>
                  </a:lnTo>
                  <a:lnTo>
                    <a:pt x="12879" y="15057"/>
                  </a:lnTo>
                  <a:lnTo>
                    <a:pt x="12879" y="1139"/>
                  </a:lnTo>
                  <a:cubicBezTo>
                    <a:pt x="12879" y="521"/>
                    <a:pt x="12358" y="1"/>
                    <a:pt x="11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06;p23"/>
            <p:cNvSpPr/>
            <p:nvPr/>
          </p:nvSpPr>
          <p:spPr>
            <a:xfrm>
              <a:off x="1728771" y="1628393"/>
              <a:ext cx="48413" cy="333648"/>
            </a:xfrm>
            <a:custGeom>
              <a:avLst/>
              <a:gdLst/>
              <a:ahLst/>
              <a:cxnLst/>
              <a:rect l="l" t="t" r="r" b="b"/>
              <a:pathLst>
                <a:path w="2245" h="15058" extrusionOk="0">
                  <a:moveTo>
                    <a:pt x="0" y="1"/>
                  </a:moveTo>
                  <a:cubicBezTo>
                    <a:pt x="618" y="1"/>
                    <a:pt x="1138" y="521"/>
                    <a:pt x="1138" y="1139"/>
                  </a:cubicBezTo>
                  <a:lnTo>
                    <a:pt x="1138" y="15057"/>
                  </a:lnTo>
                  <a:lnTo>
                    <a:pt x="2244" y="15057"/>
                  </a:lnTo>
                  <a:lnTo>
                    <a:pt x="2244" y="1139"/>
                  </a:lnTo>
                  <a:cubicBezTo>
                    <a:pt x="2244" y="521"/>
                    <a:pt x="1756" y="1"/>
                    <a:pt x="1138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07;p23"/>
            <p:cNvSpPr/>
            <p:nvPr/>
          </p:nvSpPr>
          <p:spPr>
            <a:xfrm>
              <a:off x="1578700" y="1665861"/>
              <a:ext cx="120635" cy="123971"/>
            </a:xfrm>
            <a:custGeom>
              <a:avLst/>
              <a:gdLst/>
              <a:ahLst/>
              <a:cxnLst/>
              <a:rect l="l" t="t" r="r" b="b"/>
              <a:pathLst>
                <a:path w="5594" h="5595" extrusionOk="0">
                  <a:moveTo>
                    <a:pt x="1138" y="1"/>
                  </a:moveTo>
                  <a:cubicBezTo>
                    <a:pt x="488" y="1"/>
                    <a:pt x="0" y="489"/>
                    <a:pt x="0" y="1106"/>
                  </a:cubicBezTo>
                  <a:lnTo>
                    <a:pt x="0" y="4456"/>
                  </a:lnTo>
                  <a:cubicBezTo>
                    <a:pt x="0" y="5074"/>
                    <a:pt x="520" y="5594"/>
                    <a:pt x="1138" y="5594"/>
                  </a:cubicBezTo>
                  <a:lnTo>
                    <a:pt x="4455" y="5594"/>
                  </a:lnTo>
                  <a:cubicBezTo>
                    <a:pt x="5073" y="5594"/>
                    <a:pt x="5593" y="5074"/>
                    <a:pt x="5593" y="4456"/>
                  </a:cubicBezTo>
                  <a:lnTo>
                    <a:pt x="5593" y="1106"/>
                  </a:lnTo>
                  <a:cubicBezTo>
                    <a:pt x="5593" y="489"/>
                    <a:pt x="5073" y="1"/>
                    <a:pt x="4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08;p23"/>
            <p:cNvSpPr/>
            <p:nvPr/>
          </p:nvSpPr>
          <p:spPr>
            <a:xfrm>
              <a:off x="1609538" y="1690367"/>
              <a:ext cx="58937" cy="60556"/>
            </a:xfrm>
            <a:custGeom>
              <a:avLst/>
              <a:gdLst/>
              <a:ahLst/>
              <a:cxnLst/>
              <a:rect l="l" t="t" r="r" b="b"/>
              <a:pathLst>
                <a:path w="2733" h="2733" extrusionOk="0">
                  <a:moveTo>
                    <a:pt x="1367" y="0"/>
                  </a:moveTo>
                  <a:cubicBezTo>
                    <a:pt x="619" y="0"/>
                    <a:pt x="1" y="618"/>
                    <a:pt x="1" y="1366"/>
                  </a:cubicBezTo>
                  <a:cubicBezTo>
                    <a:pt x="1" y="2114"/>
                    <a:pt x="619" y="2732"/>
                    <a:pt x="1367" y="2732"/>
                  </a:cubicBezTo>
                  <a:cubicBezTo>
                    <a:pt x="2115" y="2732"/>
                    <a:pt x="2733" y="2114"/>
                    <a:pt x="2733" y="1366"/>
                  </a:cubicBezTo>
                  <a:cubicBezTo>
                    <a:pt x="2733" y="618"/>
                    <a:pt x="2115" y="0"/>
                    <a:pt x="1367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09;p23"/>
            <p:cNvSpPr/>
            <p:nvPr/>
          </p:nvSpPr>
          <p:spPr>
            <a:xfrm>
              <a:off x="1596232" y="1750170"/>
              <a:ext cx="85570" cy="39662"/>
            </a:xfrm>
            <a:custGeom>
              <a:avLst/>
              <a:gdLst/>
              <a:ahLst/>
              <a:cxnLst/>
              <a:rect l="l" t="t" r="r" b="b"/>
              <a:pathLst>
                <a:path w="3968" h="1790" extrusionOk="0">
                  <a:moveTo>
                    <a:pt x="1984" y="1"/>
                  </a:moveTo>
                  <a:cubicBezTo>
                    <a:pt x="976" y="1"/>
                    <a:pt x="130" y="748"/>
                    <a:pt x="0" y="1724"/>
                  </a:cubicBezTo>
                  <a:cubicBezTo>
                    <a:pt x="98" y="1757"/>
                    <a:pt x="195" y="1789"/>
                    <a:pt x="293" y="1789"/>
                  </a:cubicBezTo>
                  <a:lnTo>
                    <a:pt x="3642" y="1789"/>
                  </a:lnTo>
                  <a:cubicBezTo>
                    <a:pt x="3772" y="1789"/>
                    <a:pt x="3870" y="1757"/>
                    <a:pt x="3967" y="1724"/>
                  </a:cubicBezTo>
                  <a:cubicBezTo>
                    <a:pt x="3837" y="781"/>
                    <a:pt x="2992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10;p23"/>
            <p:cNvSpPr/>
            <p:nvPr/>
          </p:nvSpPr>
          <p:spPr>
            <a:xfrm>
              <a:off x="1596922" y="1820786"/>
              <a:ext cx="84168" cy="12275"/>
            </a:xfrm>
            <a:custGeom>
              <a:avLst/>
              <a:gdLst/>
              <a:ahLst/>
              <a:cxnLst/>
              <a:rect l="l" t="t" r="r" b="b"/>
              <a:pathLst>
                <a:path w="3903" h="554" extrusionOk="0">
                  <a:moveTo>
                    <a:pt x="293" y="0"/>
                  </a:moveTo>
                  <a:cubicBezTo>
                    <a:pt x="131" y="0"/>
                    <a:pt x="1" y="131"/>
                    <a:pt x="1" y="261"/>
                  </a:cubicBezTo>
                  <a:cubicBezTo>
                    <a:pt x="1" y="423"/>
                    <a:pt x="131" y="553"/>
                    <a:pt x="293" y="553"/>
                  </a:cubicBezTo>
                  <a:lnTo>
                    <a:pt x="3610" y="553"/>
                  </a:lnTo>
                  <a:cubicBezTo>
                    <a:pt x="3773" y="553"/>
                    <a:pt x="3903" y="423"/>
                    <a:pt x="3903" y="261"/>
                  </a:cubicBezTo>
                  <a:cubicBezTo>
                    <a:pt x="3903" y="131"/>
                    <a:pt x="3773" y="0"/>
                    <a:pt x="3610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11;p23"/>
            <p:cNvSpPr/>
            <p:nvPr/>
          </p:nvSpPr>
          <p:spPr>
            <a:xfrm>
              <a:off x="1541522" y="1959138"/>
              <a:ext cx="139569" cy="12275"/>
            </a:xfrm>
            <a:custGeom>
              <a:avLst/>
              <a:gdLst/>
              <a:ahLst/>
              <a:cxnLst/>
              <a:rect l="l" t="t" r="r" b="b"/>
              <a:pathLst>
                <a:path w="6472" h="554" extrusionOk="0">
                  <a:moveTo>
                    <a:pt x="261" y="0"/>
                  </a:moveTo>
                  <a:cubicBezTo>
                    <a:pt x="131" y="0"/>
                    <a:pt x="1" y="130"/>
                    <a:pt x="1" y="293"/>
                  </a:cubicBezTo>
                  <a:cubicBezTo>
                    <a:pt x="1" y="423"/>
                    <a:pt x="131" y="553"/>
                    <a:pt x="261" y="553"/>
                  </a:cubicBezTo>
                  <a:lnTo>
                    <a:pt x="6179" y="553"/>
                  </a:lnTo>
                  <a:cubicBezTo>
                    <a:pt x="6342" y="553"/>
                    <a:pt x="6472" y="423"/>
                    <a:pt x="6472" y="293"/>
                  </a:cubicBezTo>
                  <a:cubicBezTo>
                    <a:pt x="6472" y="130"/>
                    <a:pt x="6342" y="0"/>
                    <a:pt x="617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12;p23"/>
            <p:cNvSpPr/>
            <p:nvPr/>
          </p:nvSpPr>
          <p:spPr>
            <a:xfrm>
              <a:off x="1541522" y="1996606"/>
              <a:ext cx="139569" cy="12275"/>
            </a:xfrm>
            <a:custGeom>
              <a:avLst/>
              <a:gdLst/>
              <a:ahLst/>
              <a:cxnLst/>
              <a:rect l="l" t="t" r="r" b="b"/>
              <a:pathLst>
                <a:path w="6472" h="554" extrusionOk="0">
                  <a:moveTo>
                    <a:pt x="261" y="0"/>
                  </a:moveTo>
                  <a:cubicBezTo>
                    <a:pt x="131" y="0"/>
                    <a:pt x="1" y="130"/>
                    <a:pt x="1" y="260"/>
                  </a:cubicBezTo>
                  <a:cubicBezTo>
                    <a:pt x="1" y="423"/>
                    <a:pt x="131" y="553"/>
                    <a:pt x="261" y="553"/>
                  </a:cubicBezTo>
                  <a:lnTo>
                    <a:pt x="6179" y="553"/>
                  </a:lnTo>
                  <a:cubicBezTo>
                    <a:pt x="6342" y="553"/>
                    <a:pt x="6472" y="423"/>
                    <a:pt x="6472" y="260"/>
                  </a:cubicBezTo>
                  <a:cubicBezTo>
                    <a:pt x="6472" y="130"/>
                    <a:pt x="6342" y="0"/>
                    <a:pt x="617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13;p23"/>
            <p:cNvSpPr/>
            <p:nvPr/>
          </p:nvSpPr>
          <p:spPr>
            <a:xfrm>
              <a:off x="1701426" y="1962018"/>
              <a:ext cx="75758" cy="77839"/>
            </a:xfrm>
            <a:custGeom>
              <a:avLst/>
              <a:gdLst/>
              <a:ahLst/>
              <a:cxnLst/>
              <a:rect l="l" t="t" r="r" b="b"/>
              <a:pathLst>
                <a:path w="3513" h="3513" extrusionOk="0">
                  <a:moveTo>
                    <a:pt x="748" y="0"/>
                  </a:moveTo>
                  <a:cubicBezTo>
                    <a:pt x="358" y="0"/>
                    <a:pt x="0" y="325"/>
                    <a:pt x="0" y="748"/>
                  </a:cubicBezTo>
                  <a:lnTo>
                    <a:pt x="0" y="3512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14;p23"/>
            <p:cNvSpPr/>
            <p:nvPr/>
          </p:nvSpPr>
          <p:spPr>
            <a:xfrm>
              <a:off x="1669165" y="1864747"/>
              <a:ext cx="61719" cy="62706"/>
            </a:xfrm>
            <a:custGeom>
              <a:avLst/>
              <a:gdLst/>
              <a:ahLst/>
              <a:cxnLst/>
              <a:rect l="l" t="t" r="r" b="b"/>
              <a:pathLst>
                <a:path w="2862" h="2830" extrusionOk="0">
                  <a:moveTo>
                    <a:pt x="390" y="0"/>
                  </a:moveTo>
                  <a:cubicBezTo>
                    <a:pt x="163" y="0"/>
                    <a:pt x="0" y="163"/>
                    <a:pt x="0" y="390"/>
                  </a:cubicBezTo>
                  <a:lnTo>
                    <a:pt x="0" y="2472"/>
                  </a:lnTo>
                  <a:cubicBezTo>
                    <a:pt x="0" y="2667"/>
                    <a:pt x="163" y="2829"/>
                    <a:pt x="390" y="2829"/>
                  </a:cubicBezTo>
                  <a:lnTo>
                    <a:pt x="2472" y="2829"/>
                  </a:lnTo>
                  <a:cubicBezTo>
                    <a:pt x="2667" y="2829"/>
                    <a:pt x="2862" y="2667"/>
                    <a:pt x="2862" y="2472"/>
                  </a:cubicBezTo>
                  <a:lnTo>
                    <a:pt x="2862" y="390"/>
                  </a:lnTo>
                  <a:cubicBezTo>
                    <a:pt x="2862" y="163"/>
                    <a:pt x="2667" y="0"/>
                    <a:pt x="2472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15;p23"/>
            <p:cNvSpPr/>
            <p:nvPr/>
          </p:nvSpPr>
          <p:spPr>
            <a:xfrm>
              <a:off x="1547129" y="1864747"/>
              <a:ext cx="61741" cy="62706"/>
            </a:xfrm>
            <a:custGeom>
              <a:avLst/>
              <a:gdLst/>
              <a:ahLst/>
              <a:cxnLst/>
              <a:rect l="l" t="t" r="r" b="b"/>
              <a:pathLst>
                <a:path w="2863" h="2830" extrusionOk="0">
                  <a:moveTo>
                    <a:pt x="391" y="0"/>
                  </a:moveTo>
                  <a:cubicBezTo>
                    <a:pt x="163" y="0"/>
                    <a:pt x="1" y="163"/>
                    <a:pt x="1" y="390"/>
                  </a:cubicBezTo>
                  <a:lnTo>
                    <a:pt x="1" y="2472"/>
                  </a:lnTo>
                  <a:cubicBezTo>
                    <a:pt x="1" y="2667"/>
                    <a:pt x="163" y="2829"/>
                    <a:pt x="391" y="2829"/>
                  </a:cubicBezTo>
                  <a:lnTo>
                    <a:pt x="2472" y="2829"/>
                  </a:lnTo>
                  <a:cubicBezTo>
                    <a:pt x="2667" y="2829"/>
                    <a:pt x="2862" y="2667"/>
                    <a:pt x="2862" y="2472"/>
                  </a:cubicBezTo>
                  <a:lnTo>
                    <a:pt x="2862" y="390"/>
                  </a:lnTo>
                  <a:cubicBezTo>
                    <a:pt x="2862" y="163"/>
                    <a:pt x="2667" y="0"/>
                    <a:pt x="2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16;p23"/>
            <p:cNvSpPr/>
            <p:nvPr/>
          </p:nvSpPr>
          <p:spPr>
            <a:xfrm>
              <a:off x="1560456" y="1858786"/>
              <a:ext cx="68038" cy="47772"/>
            </a:xfrm>
            <a:custGeom>
              <a:avLst/>
              <a:gdLst/>
              <a:ahLst/>
              <a:cxnLst/>
              <a:rect l="l" t="t" r="r" b="b"/>
              <a:pathLst>
                <a:path w="3155" h="2156" extrusionOk="0">
                  <a:moveTo>
                    <a:pt x="2850" y="1"/>
                  </a:moveTo>
                  <a:cubicBezTo>
                    <a:pt x="2781" y="1"/>
                    <a:pt x="2716" y="25"/>
                    <a:pt x="2667" y="74"/>
                  </a:cubicBezTo>
                  <a:lnTo>
                    <a:pt x="1139" y="1602"/>
                  </a:lnTo>
                  <a:lnTo>
                    <a:pt x="521" y="985"/>
                  </a:lnTo>
                  <a:cubicBezTo>
                    <a:pt x="456" y="920"/>
                    <a:pt x="383" y="887"/>
                    <a:pt x="310" y="887"/>
                  </a:cubicBezTo>
                  <a:cubicBezTo>
                    <a:pt x="236" y="887"/>
                    <a:pt x="163" y="920"/>
                    <a:pt x="98" y="985"/>
                  </a:cubicBezTo>
                  <a:cubicBezTo>
                    <a:pt x="1" y="1082"/>
                    <a:pt x="1" y="1277"/>
                    <a:pt x="98" y="1375"/>
                  </a:cubicBezTo>
                  <a:lnTo>
                    <a:pt x="749" y="1993"/>
                  </a:lnTo>
                  <a:cubicBezTo>
                    <a:pt x="846" y="2123"/>
                    <a:pt x="976" y="2155"/>
                    <a:pt x="1139" y="2155"/>
                  </a:cubicBezTo>
                  <a:cubicBezTo>
                    <a:pt x="1269" y="2155"/>
                    <a:pt x="1399" y="2123"/>
                    <a:pt x="1529" y="1993"/>
                  </a:cubicBezTo>
                  <a:lnTo>
                    <a:pt x="3057" y="464"/>
                  </a:lnTo>
                  <a:cubicBezTo>
                    <a:pt x="3155" y="367"/>
                    <a:pt x="3155" y="172"/>
                    <a:pt x="3057" y="74"/>
                  </a:cubicBezTo>
                  <a:cubicBezTo>
                    <a:pt x="2992" y="25"/>
                    <a:pt x="2919" y="1"/>
                    <a:pt x="2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3" name="Google Shape;780;p23"/>
          <p:cNvCxnSpPr/>
          <p:nvPr/>
        </p:nvCxnSpPr>
        <p:spPr>
          <a:xfrm flipH="1" flipV="1">
            <a:off x="445358" y="3598671"/>
            <a:ext cx="38" cy="139242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6" name="Google Shape;780;p23"/>
          <p:cNvCxnSpPr>
            <a:stCxn id="774" idx="2"/>
          </p:cNvCxnSpPr>
          <p:nvPr/>
        </p:nvCxnSpPr>
        <p:spPr>
          <a:xfrm flipH="1">
            <a:off x="445358" y="3590025"/>
            <a:ext cx="816836" cy="587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69" name="Google Shape;857;p23"/>
          <p:cNvGrpSpPr/>
          <p:nvPr/>
        </p:nvGrpSpPr>
        <p:grpSpPr>
          <a:xfrm>
            <a:off x="4167688" y="3436815"/>
            <a:ext cx="393210" cy="314566"/>
            <a:chOff x="5149103" y="3665582"/>
            <a:chExt cx="640095" cy="514585"/>
          </a:xfrm>
        </p:grpSpPr>
        <p:sp>
          <p:nvSpPr>
            <p:cNvPr id="170" name="Google Shape;858;p23"/>
            <p:cNvSpPr/>
            <p:nvPr/>
          </p:nvSpPr>
          <p:spPr>
            <a:xfrm>
              <a:off x="5188261" y="3729737"/>
              <a:ext cx="560677" cy="373148"/>
            </a:xfrm>
            <a:custGeom>
              <a:avLst/>
              <a:gdLst/>
              <a:ahLst/>
              <a:cxnLst/>
              <a:rect l="l" t="t" r="r" b="b"/>
              <a:pathLst>
                <a:path w="16294" h="10830" extrusionOk="0">
                  <a:moveTo>
                    <a:pt x="1106" y="0"/>
                  </a:moveTo>
                  <a:cubicBezTo>
                    <a:pt x="489" y="0"/>
                    <a:pt x="1" y="520"/>
                    <a:pt x="1" y="1138"/>
                  </a:cubicBezTo>
                  <a:lnTo>
                    <a:pt x="1" y="10829"/>
                  </a:lnTo>
                  <a:lnTo>
                    <a:pt x="16293" y="10829"/>
                  </a:lnTo>
                  <a:lnTo>
                    <a:pt x="16293" y="1138"/>
                  </a:lnTo>
                  <a:cubicBezTo>
                    <a:pt x="16293" y="488"/>
                    <a:pt x="15805" y="0"/>
                    <a:pt x="15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59;p23"/>
            <p:cNvSpPr/>
            <p:nvPr/>
          </p:nvSpPr>
          <p:spPr>
            <a:xfrm>
              <a:off x="5226319" y="3768947"/>
              <a:ext cx="484562" cy="333938"/>
            </a:xfrm>
            <a:custGeom>
              <a:avLst/>
              <a:gdLst/>
              <a:ahLst/>
              <a:cxnLst/>
              <a:rect l="l" t="t" r="r" b="b"/>
              <a:pathLst>
                <a:path w="14082" h="9692" extrusionOk="0">
                  <a:moveTo>
                    <a:pt x="0" y="0"/>
                  </a:moveTo>
                  <a:lnTo>
                    <a:pt x="0" y="9691"/>
                  </a:lnTo>
                  <a:lnTo>
                    <a:pt x="14081" y="9691"/>
                  </a:lnTo>
                  <a:lnTo>
                    <a:pt x="140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60;p23"/>
            <p:cNvSpPr/>
            <p:nvPr/>
          </p:nvSpPr>
          <p:spPr>
            <a:xfrm>
              <a:off x="5149103" y="4102851"/>
              <a:ext cx="638994" cy="77317"/>
            </a:xfrm>
            <a:custGeom>
              <a:avLst/>
              <a:gdLst/>
              <a:ahLst/>
              <a:cxnLst/>
              <a:rect l="l" t="t" r="r" b="b"/>
              <a:pathLst>
                <a:path w="18570" h="2244" extrusionOk="0">
                  <a:moveTo>
                    <a:pt x="1" y="0"/>
                  </a:moveTo>
                  <a:lnTo>
                    <a:pt x="1" y="1106"/>
                  </a:lnTo>
                  <a:cubicBezTo>
                    <a:pt x="1" y="1724"/>
                    <a:pt x="521" y="2244"/>
                    <a:pt x="1139" y="2244"/>
                  </a:cubicBezTo>
                  <a:lnTo>
                    <a:pt x="17431" y="2244"/>
                  </a:lnTo>
                  <a:cubicBezTo>
                    <a:pt x="18049" y="2244"/>
                    <a:pt x="18569" y="1724"/>
                    <a:pt x="18569" y="1106"/>
                  </a:cubicBezTo>
                  <a:lnTo>
                    <a:pt x="185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61;p23"/>
            <p:cNvSpPr/>
            <p:nvPr/>
          </p:nvSpPr>
          <p:spPr>
            <a:xfrm>
              <a:off x="5400881" y="4102851"/>
              <a:ext cx="135438" cy="38107"/>
            </a:xfrm>
            <a:custGeom>
              <a:avLst/>
              <a:gdLst/>
              <a:ahLst/>
              <a:cxnLst/>
              <a:rect l="l" t="t" r="r" b="b"/>
              <a:pathLst>
                <a:path w="3936" h="1106" extrusionOk="0">
                  <a:moveTo>
                    <a:pt x="1" y="0"/>
                  </a:moveTo>
                  <a:lnTo>
                    <a:pt x="423" y="846"/>
                  </a:lnTo>
                  <a:cubicBezTo>
                    <a:pt x="521" y="1008"/>
                    <a:pt x="683" y="1106"/>
                    <a:pt x="879" y="1106"/>
                  </a:cubicBezTo>
                  <a:lnTo>
                    <a:pt x="3057" y="1106"/>
                  </a:lnTo>
                  <a:cubicBezTo>
                    <a:pt x="3252" y="1106"/>
                    <a:pt x="3415" y="1008"/>
                    <a:pt x="3513" y="846"/>
                  </a:cubicBezTo>
                  <a:lnTo>
                    <a:pt x="3935" y="0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62;p23"/>
            <p:cNvSpPr/>
            <p:nvPr/>
          </p:nvSpPr>
          <p:spPr>
            <a:xfrm>
              <a:off x="5410963" y="3697763"/>
              <a:ext cx="200335" cy="235776"/>
            </a:xfrm>
            <a:custGeom>
              <a:avLst/>
              <a:gdLst/>
              <a:ahLst/>
              <a:cxnLst/>
              <a:rect l="l" t="t" r="r" b="b"/>
              <a:pathLst>
                <a:path w="5822" h="6843" extrusionOk="0">
                  <a:moveTo>
                    <a:pt x="2046" y="1"/>
                  </a:moveTo>
                  <a:cubicBezTo>
                    <a:pt x="1835" y="1"/>
                    <a:pt x="1648" y="127"/>
                    <a:pt x="1594" y="343"/>
                  </a:cubicBezTo>
                  <a:lnTo>
                    <a:pt x="98" y="5253"/>
                  </a:lnTo>
                  <a:cubicBezTo>
                    <a:pt x="0" y="5481"/>
                    <a:pt x="163" y="5773"/>
                    <a:pt x="423" y="5839"/>
                  </a:cubicBezTo>
                  <a:lnTo>
                    <a:pt x="3642" y="6814"/>
                  </a:lnTo>
                  <a:cubicBezTo>
                    <a:pt x="3694" y="6834"/>
                    <a:pt x="3746" y="6843"/>
                    <a:pt x="3797" y="6843"/>
                  </a:cubicBezTo>
                  <a:cubicBezTo>
                    <a:pt x="4000" y="6843"/>
                    <a:pt x="4182" y="6697"/>
                    <a:pt x="4260" y="6489"/>
                  </a:cubicBezTo>
                  <a:lnTo>
                    <a:pt x="5203" y="3367"/>
                  </a:lnTo>
                  <a:lnTo>
                    <a:pt x="5724" y="1611"/>
                  </a:lnTo>
                  <a:cubicBezTo>
                    <a:pt x="5821" y="1351"/>
                    <a:pt x="5659" y="1058"/>
                    <a:pt x="5431" y="993"/>
                  </a:cubicBezTo>
                  <a:lnTo>
                    <a:pt x="2179" y="18"/>
                  </a:lnTo>
                  <a:cubicBezTo>
                    <a:pt x="2134" y="6"/>
                    <a:pt x="2090" y="1"/>
                    <a:pt x="2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63;p23"/>
            <p:cNvSpPr/>
            <p:nvPr/>
          </p:nvSpPr>
          <p:spPr>
            <a:xfrm>
              <a:off x="5529574" y="3728600"/>
              <a:ext cx="81724" cy="87447"/>
            </a:xfrm>
            <a:custGeom>
              <a:avLst/>
              <a:gdLst/>
              <a:ahLst/>
              <a:cxnLst/>
              <a:rect l="l" t="t" r="r" b="b"/>
              <a:pathLst>
                <a:path w="2375" h="2538" extrusionOk="0">
                  <a:moveTo>
                    <a:pt x="1659" y="1"/>
                  </a:moveTo>
                  <a:cubicBezTo>
                    <a:pt x="1854" y="131"/>
                    <a:pt x="1951" y="358"/>
                    <a:pt x="1886" y="586"/>
                  </a:cubicBezTo>
                  <a:lnTo>
                    <a:pt x="1691" y="1204"/>
                  </a:lnTo>
                  <a:lnTo>
                    <a:pt x="521" y="1431"/>
                  </a:lnTo>
                  <a:cubicBezTo>
                    <a:pt x="195" y="1496"/>
                    <a:pt x="0" y="1789"/>
                    <a:pt x="33" y="2082"/>
                  </a:cubicBezTo>
                  <a:lnTo>
                    <a:pt x="98" y="2374"/>
                  </a:lnTo>
                  <a:cubicBezTo>
                    <a:pt x="98" y="2472"/>
                    <a:pt x="195" y="2537"/>
                    <a:pt x="293" y="2537"/>
                  </a:cubicBezTo>
                  <a:lnTo>
                    <a:pt x="1756" y="2472"/>
                  </a:lnTo>
                  <a:lnTo>
                    <a:pt x="2277" y="716"/>
                  </a:lnTo>
                  <a:cubicBezTo>
                    <a:pt x="2374" y="456"/>
                    <a:pt x="2212" y="163"/>
                    <a:pt x="1984" y="98"/>
                  </a:cubicBezTo>
                  <a:lnTo>
                    <a:pt x="1659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64;p23"/>
            <p:cNvSpPr/>
            <p:nvPr/>
          </p:nvSpPr>
          <p:spPr>
            <a:xfrm>
              <a:off x="5542994" y="3688254"/>
              <a:ext cx="191388" cy="132273"/>
            </a:xfrm>
            <a:custGeom>
              <a:avLst/>
              <a:gdLst/>
              <a:ahLst/>
              <a:cxnLst/>
              <a:rect l="l" t="t" r="r" b="b"/>
              <a:pathLst>
                <a:path w="5562" h="3839" extrusionOk="0">
                  <a:moveTo>
                    <a:pt x="2049" y="1"/>
                  </a:moveTo>
                  <a:cubicBezTo>
                    <a:pt x="1822" y="1"/>
                    <a:pt x="1594" y="98"/>
                    <a:pt x="1464" y="261"/>
                  </a:cubicBezTo>
                  <a:lnTo>
                    <a:pt x="846" y="1041"/>
                  </a:lnTo>
                  <a:lnTo>
                    <a:pt x="1561" y="1269"/>
                  </a:lnTo>
                  <a:cubicBezTo>
                    <a:pt x="1822" y="1334"/>
                    <a:pt x="1984" y="1627"/>
                    <a:pt x="1887" y="1887"/>
                  </a:cubicBezTo>
                  <a:lnTo>
                    <a:pt x="1692" y="2505"/>
                  </a:lnTo>
                  <a:lnTo>
                    <a:pt x="521" y="2732"/>
                  </a:lnTo>
                  <a:cubicBezTo>
                    <a:pt x="196" y="2798"/>
                    <a:pt x="1" y="3090"/>
                    <a:pt x="66" y="3383"/>
                  </a:cubicBezTo>
                  <a:lnTo>
                    <a:pt x="98" y="3676"/>
                  </a:lnTo>
                  <a:cubicBezTo>
                    <a:pt x="98" y="3773"/>
                    <a:pt x="196" y="3838"/>
                    <a:pt x="293" y="3838"/>
                  </a:cubicBezTo>
                  <a:lnTo>
                    <a:pt x="2862" y="3708"/>
                  </a:lnTo>
                  <a:cubicBezTo>
                    <a:pt x="3220" y="3708"/>
                    <a:pt x="3545" y="3611"/>
                    <a:pt x="3870" y="3415"/>
                  </a:cubicBezTo>
                  <a:lnTo>
                    <a:pt x="5561" y="2472"/>
                  </a:lnTo>
                  <a:lnTo>
                    <a:pt x="5009" y="294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F6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65;p23"/>
            <p:cNvSpPr/>
            <p:nvPr/>
          </p:nvSpPr>
          <p:spPr>
            <a:xfrm>
              <a:off x="5710846" y="3665582"/>
              <a:ext cx="78352" cy="118697"/>
            </a:xfrm>
            <a:custGeom>
              <a:avLst/>
              <a:gdLst/>
              <a:ahLst/>
              <a:cxnLst/>
              <a:rect l="l" t="t" r="r" b="b"/>
              <a:pathLst>
                <a:path w="2277" h="3445" extrusionOk="0">
                  <a:moveTo>
                    <a:pt x="1291" y="0"/>
                  </a:moveTo>
                  <a:cubicBezTo>
                    <a:pt x="1272" y="0"/>
                    <a:pt x="1253" y="3"/>
                    <a:pt x="1236" y="8"/>
                  </a:cubicBezTo>
                  <a:lnTo>
                    <a:pt x="196" y="366"/>
                  </a:lnTo>
                  <a:cubicBezTo>
                    <a:pt x="65" y="399"/>
                    <a:pt x="0" y="529"/>
                    <a:pt x="33" y="626"/>
                  </a:cubicBezTo>
                  <a:lnTo>
                    <a:pt x="716" y="3293"/>
                  </a:lnTo>
                  <a:cubicBezTo>
                    <a:pt x="741" y="3368"/>
                    <a:pt x="825" y="3444"/>
                    <a:pt x="922" y="3444"/>
                  </a:cubicBezTo>
                  <a:cubicBezTo>
                    <a:pt x="950" y="3444"/>
                    <a:pt x="979" y="3438"/>
                    <a:pt x="1009" y="3423"/>
                  </a:cubicBezTo>
                  <a:lnTo>
                    <a:pt x="2082" y="3098"/>
                  </a:lnTo>
                  <a:cubicBezTo>
                    <a:pt x="2179" y="3065"/>
                    <a:pt x="2277" y="2935"/>
                    <a:pt x="2244" y="2805"/>
                  </a:cubicBezTo>
                  <a:lnTo>
                    <a:pt x="1529" y="171"/>
                  </a:lnTo>
                  <a:cubicBezTo>
                    <a:pt x="1502" y="63"/>
                    <a:pt x="1386" y="0"/>
                    <a:pt x="1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66;p23"/>
            <p:cNvSpPr/>
            <p:nvPr/>
          </p:nvSpPr>
          <p:spPr>
            <a:xfrm>
              <a:off x="5329273" y="3896672"/>
              <a:ext cx="298782" cy="39244"/>
            </a:xfrm>
            <a:custGeom>
              <a:avLst/>
              <a:gdLst/>
              <a:ahLst/>
              <a:cxnLst/>
              <a:rect l="l" t="t" r="r" b="b"/>
              <a:pathLst>
                <a:path w="8683" h="1139" extrusionOk="0">
                  <a:moveTo>
                    <a:pt x="260" y="0"/>
                  </a:moveTo>
                  <a:cubicBezTo>
                    <a:pt x="98" y="0"/>
                    <a:pt x="0" y="131"/>
                    <a:pt x="0" y="261"/>
                  </a:cubicBezTo>
                  <a:lnTo>
                    <a:pt x="0" y="878"/>
                  </a:lnTo>
                  <a:cubicBezTo>
                    <a:pt x="0" y="1009"/>
                    <a:pt x="98" y="1139"/>
                    <a:pt x="260" y="1139"/>
                  </a:cubicBezTo>
                  <a:lnTo>
                    <a:pt x="8390" y="1139"/>
                  </a:lnTo>
                  <a:cubicBezTo>
                    <a:pt x="8553" y="1139"/>
                    <a:pt x="8683" y="1009"/>
                    <a:pt x="8650" y="878"/>
                  </a:cubicBezTo>
                  <a:lnTo>
                    <a:pt x="8650" y="261"/>
                  </a:lnTo>
                  <a:cubicBezTo>
                    <a:pt x="8650" y="131"/>
                    <a:pt x="8553" y="0"/>
                    <a:pt x="8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67;p23"/>
            <p:cNvSpPr/>
            <p:nvPr/>
          </p:nvSpPr>
          <p:spPr>
            <a:xfrm>
              <a:off x="5348302" y="3935882"/>
              <a:ext cx="259623" cy="167003"/>
            </a:xfrm>
            <a:custGeom>
              <a:avLst/>
              <a:gdLst/>
              <a:ahLst/>
              <a:cxnLst/>
              <a:rect l="l" t="t" r="r" b="b"/>
              <a:pathLst>
                <a:path w="7545" h="4847" extrusionOk="0">
                  <a:moveTo>
                    <a:pt x="0" y="1"/>
                  </a:moveTo>
                  <a:lnTo>
                    <a:pt x="0" y="4456"/>
                  </a:lnTo>
                  <a:cubicBezTo>
                    <a:pt x="0" y="4683"/>
                    <a:pt x="163" y="4846"/>
                    <a:pt x="358" y="4846"/>
                  </a:cubicBezTo>
                  <a:lnTo>
                    <a:pt x="7187" y="4846"/>
                  </a:lnTo>
                  <a:cubicBezTo>
                    <a:pt x="7382" y="4846"/>
                    <a:pt x="7545" y="4683"/>
                    <a:pt x="7545" y="4456"/>
                  </a:cubicBezTo>
                  <a:lnTo>
                    <a:pt x="7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68;p23"/>
            <p:cNvSpPr/>
            <p:nvPr/>
          </p:nvSpPr>
          <p:spPr>
            <a:xfrm>
              <a:off x="5348302" y="3935882"/>
              <a:ext cx="259623" cy="38142"/>
            </a:xfrm>
            <a:custGeom>
              <a:avLst/>
              <a:gdLst/>
              <a:ahLst/>
              <a:cxnLst/>
              <a:rect l="l" t="t" r="r" b="b"/>
              <a:pathLst>
                <a:path w="7545" h="1107" extrusionOk="0">
                  <a:moveTo>
                    <a:pt x="0" y="1"/>
                  </a:moveTo>
                  <a:lnTo>
                    <a:pt x="0" y="358"/>
                  </a:lnTo>
                  <a:lnTo>
                    <a:pt x="7545" y="110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69;p23"/>
            <p:cNvSpPr/>
            <p:nvPr/>
          </p:nvSpPr>
          <p:spPr>
            <a:xfrm>
              <a:off x="5429991" y="4009822"/>
              <a:ext cx="19029" cy="19088"/>
            </a:xfrm>
            <a:custGeom>
              <a:avLst/>
              <a:gdLst/>
              <a:ahLst/>
              <a:cxnLst/>
              <a:rect l="l" t="t" r="r" b="b"/>
              <a:pathLst>
                <a:path w="553" h="554" extrusionOk="0">
                  <a:moveTo>
                    <a:pt x="293" y="1"/>
                  </a:moveTo>
                  <a:cubicBezTo>
                    <a:pt x="130" y="1"/>
                    <a:pt x="0" y="131"/>
                    <a:pt x="0" y="261"/>
                  </a:cubicBezTo>
                  <a:cubicBezTo>
                    <a:pt x="0" y="424"/>
                    <a:pt x="130" y="554"/>
                    <a:pt x="293" y="554"/>
                  </a:cubicBezTo>
                  <a:cubicBezTo>
                    <a:pt x="423" y="554"/>
                    <a:pt x="553" y="424"/>
                    <a:pt x="553" y="261"/>
                  </a:cubicBez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70;p23"/>
            <p:cNvSpPr/>
            <p:nvPr/>
          </p:nvSpPr>
          <p:spPr>
            <a:xfrm>
              <a:off x="5468014" y="4009822"/>
              <a:ext cx="20199" cy="19088"/>
            </a:xfrm>
            <a:custGeom>
              <a:avLst/>
              <a:gdLst/>
              <a:ahLst/>
              <a:cxnLst/>
              <a:rect l="l" t="t" r="r" b="b"/>
              <a:pathLst>
                <a:path w="587" h="554" extrusionOk="0">
                  <a:moveTo>
                    <a:pt x="293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93" y="554"/>
                  </a:cubicBezTo>
                  <a:cubicBezTo>
                    <a:pt x="456" y="554"/>
                    <a:pt x="586" y="424"/>
                    <a:pt x="586" y="261"/>
                  </a:cubicBezTo>
                  <a:cubicBezTo>
                    <a:pt x="586" y="131"/>
                    <a:pt x="456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71;p23"/>
            <p:cNvSpPr/>
            <p:nvPr/>
          </p:nvSpPr>
          <p:spPr>
            <a:xfrm>
              <a:off x="5507173" y="4009822"/>
              <a:ext cx="19063" cy="19088"/>
            </a:xfrm>
            <a:custGeom>
              <a:avLst/>
              <a:gdLst/>
              <a:ahLst/>
              <a:cxnLst/>
              <a:rect l="l" t="t" r="r" b="b"/>
              <a:pathLst>
                <a:path w="554" h="554" extrusionOk="0">
                  <a:moveTo>
                    <a:pt x="294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94" y="554"/>
                  </a:cubicBezTo>
                  <a:cubicBezTo>
                    <a:pt x="424" y="554"/>
                    <a:pt x="554" y="424"/>
                    <a:pt x="554" y="261"/>
                  </a:cubicBezTo>
                  <a:cubicBezTo>
                    <a:pt x="554" y="131"/>
                    <a:pt x="42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783;p23"/>
          <p:cNvGrpSpPr/>
          <p:nvPr/>
        </p:nvGrpSpPr>
        <p:grpSpPr>
          <a:xfrm>
            <a:off x="4167688" y="1620277"/>
            <a:ext cx="373546" cy="393170"/>
            <a:chOff x="6921297" y="1637542"/>
            <a:chExt cx="373546" cy="393170"/>
          </a:xfrm>
        </p:grpSpPr>
        <p:sp>
          <p:nvSpPr>
            <p:cNvPr id="185" name="Google Shape;784;p23"/>
            <p:cNvSpPr/>
            <p:nvPr/>
          </p:nvSpPr>
          <p:spPr>
            <a:xfrm>
              <a:off x="6921297" y="1637542"/>
              <a:ext cx="170068" cy="167623"/>
            </a:xfrm>
            <a:custGeom>
              <a:avLst/>
              <a:gdLst/>
              <a:ahLst/>
              <a:cxnLst/>
              <a:rect l="l" t="t" r="r" b="b"/>
              <a:pathLst>
                <a:path w="7936" h="7903" extrusionOk="0">
                  <a:moveTo>
                    <a:pt x="1594" y="0"/>
                  </a:moveTo>
                  <a:cubicBezTo>
                    <a:pt x="716" y="0"/>
                    <a:pt x="0" y="716"/>
                    <a:pt x="0" y="1594"/>
                  </a:cubicBezTo>
                  <a:lnTo>
                    <a:pt x="0" y="6309"/>
                  </a:lnTo>
                  <a:cubicBezTo>
                    <a:pt x="0" y="7220"/>
                    <a:pt x="716" y="7903"/>
                    <a:pt x="1594" y="7903"/>
                  </a:cubicBezTo>
                  <a:lnTo>
                    <a:pt x="6342" y="7903"/>
                  </a:lnTo>
                  <a:cubicBezTo>
                    <a:pt x="7220" y="7903"/>
                    <a:pt x="7935" y="7220"/>
                    <a:pt x="7935" y="6342"/>
                  </a:cubicBezTo>
                  <a:lnTo>
                    <a:pt x="7935" y="1594"/>
                  </a:lnTo>
                  <a:cubicBezTo>
                    <a:pt x="7935" y="716"/>
                    <a:pt x="7220" y="0"/>
                    <a:pt x="6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85;p23"/>
            <p:cNvSpPr/>
            <p:nvPr/>
          </p:nvSpPr>
          <p:spPr>
            <a:xfrm>
              <a:off x="6965186" y="1671330"/>
              <a:ext cx="82270" cy="81425"/>
            </a:xfrm>
            <a:custGeom>
              <a:avLst/>
              <a:gdLst/>
              <a:ahLst/>
              <a:cxnLst/>
              <a:rect l="l" t="t" r="r" b="b"/>
              <a:pathLst>
                <a:path w="3839" h="3839" extrusionOk="0">
                  <a:moveTo>
                    <a:pt x="1920" y="1"/>
                  </a:moveTo>
                  <a:cubicBezTo>
                    <a:pt x="846" y="1"/>
                    <a:pt x="1" y="846"/>
                    <a:pt x="1" y="1920"/>
                  </a:cubicBezTo>
                  <a:cubicBezTo>
                    <a:pt x="1" y="2960"/>
                    <a:pt x="846" y="3838"/>
                    <a:pt x="1920" y="3838"/>
                  </a:cubicBezTo>
                  <a:cubicBezTo>
                    <a:pt x="2993" y="3838"/>
                    <a:pt x="3838" y="2960"/>
                    <a:pt x="3838" y="1920"/>
                  </a:cubicBezTo>
                  <a:cubicBezTo>
                    <a:pt x="3838" y="846"/>
                    <a:pt x="2993" y="1"/>
                    <a:pt x="1920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86;p23"/>
            <p:cNvSpPr/>
            <p:nvPr/>
          </p:nvSpPr>
          <p:spPr>
            <a:xfrm>
              <a:off x="6946370" y="1752734"/>
              <a:ext cx="119901" cy="52431"/>
            </a:xfrm>
            <a:custGeom>
              <a:avLst/>
              <a:gdLst/>
              <a:ahLst/>
              <a:cxnLst/>
              <a:rect l="l" t="t" r="r" b="b"/>
              <a:pathLst>
                <a:path w="5595" h="2472" extrusionOk="0">
                  <a:moveTo>
                    <a:pt x="2798" y="0"/>
                  </a:moveTo>
                  <a:cubicBezTo>
                    <a:pt x="1367" y="0"/>
                    <a:pt x="196" y="1041"/>
                    <a:pt x="1" y="2439"/>
                  </a:cubicBezTo>
                  <a:cubicBezTo>
                    <a:pt x="131" y="2472"/>
                    <a:pt x="261" y="2472"/>
                    <a:pt x="424" y="2472"/>
                  </a:cubicBezTo>
                  <a:lnTo>
                    <a:pt x="5172" y="2472"/>
                  </a:lnTo>
                  <a:cubicBezTo>
                    <a:pt x="5334" y="2472"/>
                    <a:pt x="5464" y="2472"/>
                    <a:pt x="5594" y="2439"/>
                  </a:cubicBezTo>
                  <a:cubicBezTo>
                    <a:pt x="5399" y="1041"/>
                    <a:pt x="4228" y="0"/>
                    <a:pt x="2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87;p23"/>
            <p:cNvSpPr/>
            <p:nvPr/>
          </p:nvSpPr>
          <p:spPr>
            <a:xfrm>
              <a:off x="7125482" y="1637542"/>
              <a:ext cx="169361" cy="167623"/>
            </a:xfrm>
            <a:custGeom>
              <a:avLst/>
              <a:gdLst/>
              <a:ahLst/>
              <a:cxnLst/>
              <a:rect l="l" t="t" r="r" b="b"/>
              <a:pathLst>
                <a:path w="7903" h="7903" extrusionOk="0">
                  <a:moveTo>
                    <a:pt x="1594" y="0"/>
                  </a:moveTo>
                  <a:cubicBezTo>
                    <a:pt x="716" y="0"/>
                    <a:pt x="0" y="716"/>
                    <a:pt x="0" y="1594"/>
                  </a:cubicBezTo>
                  <a:lnTo>
                    <a:pt x="0" y="6309"/>
                  </a:lnTo>
                  <a:cubicBezTo>
                    <a:pt x="0" y="7220"/>
                    <a:pt x="716" y="7903"/>
                    <a:pt x="1594" y="7903"/>
                  </a:cubicBezTo>
                  <a:lnTo>
                    <a:pt x="6342" y="7903"/>
                  </a:lnTo>
                  <a:cubicBezTo>
                    <a:pt x="7220" y="7903"/>
                    <a:pt x="7903" y="7220"/>
                    <a:pt x="7903" y="6342"/>
                  </a:cubicBezTo>
                  <a:lnTo>
                    <a:pt x="7903" y="1594"/>
                  </a:lnTo>
                  <a:cubicBezTo>
                    <a:pt x="7903" y="716"/>
                    <a:pt x="7220" y="0"/>
                    <a:pt x="6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88;p23"/>
            <p:cNvSpPr/>
            <p:nvPr/>
          </p:nvSpPr>
          <p:spPr>
            <a:xfrm>
              <a:off x="7169392" y="1671330"/>
              <a:ext cx="82248" cy="81425"/>
            </a:xfrm>
            <a:custGeom>
              <a:avLst/>
              <a:gdLst/>
              <a:ahLst/>
              <a:cxnLst/>
              <a:rect l="l" t="t" r="r" b="b"/>
              <a:pathLst>
                <a:path w="3838" h="3839" extrusionOk="0">
                  <a:moveTo>
                    <a:pt x="1919" y="1"/>
                  </a:moveTo>
                  <a:cubicBezTo>
                    <a:pt x="846" y="1"/>
                    <a:pt x="0" y="846"/>
                    <a:pt x="0" y="1920"/>
                  </a:cubicBezTo>
                  <a:cubicBezTo>
                    <a:pt x="0" y="2960"/>
                    <a:pt x="846" y="3838"/>
                    <a:pt x="1919" y="3838"/>
                  </a:cubicBezTo>
                  <a:cubicBezTo>
                    <a:pt x="2960" y="3838"/>
                    <a:pt x="3838" y="2960"/>
                    <a:pt x="3838" y="1920"/>
                  </a:cubicBezTo>
                  <a:cubicBezTo>
                    <a:pt x="3838" y="846"/>
                    <a:pt x="2960" y="1"/>
                    <a:pt x="1919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89;p23"/>
            <p:cNvSpPr/>
            <p:nvPr/>
          </p:nvSpPr>
          <p:spPr>
            <a:xfrm>
              <a:off x="7149870" y="1752734"/>
              <a:ext cx="120587" cy="52431"/>
            </a:xfrm>
            <a:custGeom>
              <a:avLst/>
              <a:gdLst/>
              <a:ahLst/>
              <a:cxnLst/>
              <a:rect l="l" t="t" r="r" b="b"/>
              <a:pathLst>
                <a:path w="5627" h="2472" extrusionOk="0">
                  <a:moveTo>
                    <a:pt x="2830" y="0"/>
                  </a:moveTo>
                  <a:cubicBezTo>
                    <a:pt x="1399" y="0"/>
                    <a:pt x="196" y="1041"/>
                    <a:pt x="1" y="2439"/>
                  </a:cubicBezTo>
                  <a:cubicBezTo>
                    <a:pt x="131" y="2472"/>
                    <a:pt x="293" y="2472"/>
                    <a:pt x="456" y="2472"/>
                  </a:cubicBezTo>
                  <a:lnTo>
                    <a:pt x="5204" y="2472"/>
                  </a:lnTo>
                  <a:cubicBezTo>
                    <a:pt x="5334" y="2472"/>
                    <a:pt x="5496" y="2472"/>
                    <a:pt x="5627" y="2439"/>
                  </a:cubicBezTo>
                  <a:cubicBezTo>
                    <a:pt x="5431" y="1041"/>
                    <a:pt x="4261" y="0"/>
                    <a:pt x="2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90;p23"/>
            <p:cNvSpPr/>
            <p:nvPr/>
          </p:nvSpPr>
          <p:spPr>
            <a:xfrm>
              <a:off x="7125482" y="1829281"/>
              <a:ext cx="169361" cy="201431"/>
            </a:xfrm>
            <a:custGeom>
              <a:avLst/>
              <a:gdLst/>
              <a:ahLst/>
              <a:cxnLst/>
              <a:rect l="l" t="t" r="r" b="b"/>
              <a:pathLst>
                <a:path w="7903" h="9497" extrusionOk="0">
                  <a:moveTo>
                    <a:pt x="1106" y="1"/>
                  </a:moveTo>
                  <a:cubicBezTo>
                    <a:pt x="488" y="1"/>
                    <a:pt x="0" y="489"/>
                    <a:pt x="0" y="1107"/>
                  </a:cubicBezTo>
                  <a:lnTo>
                    <a:pt x="0" y="9139"/>
                  </a:lnTo>
                  <a:cubicBezTo>
                    <a:pt x="0" y="9334"/>
                    <a:pt x="163" y="9497"/>
                    <a:pt x="358" y="9497"/>
                  </a:cubicBezTo>
                  <a:lnTo>
                    <a:pt x="7545" y="9497"/>
                  </a:lnTo>
                  <a:cubicBezTo>
                    <a:pt x="7740" y="9497"/>
                    <a:pt x="7903" y="9334"/>
                    <a:pt x="7903" y="9139"/>
                  </a:cubicBezTo>
                  <a:lnTo>
                    <a:pt x="7903" y="1107"/>
                  </a:lnTo>
                  <a:cubicBezTo>
                    <a:pt x="7903" y="489"/>
                    <a:pt x="7415" y="1"/>
                    <a:pt x="67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91;p23"/>
            <p:cNvSpPr/>
            <p:nvPr/>
          </p:nvSpPr>
          <p:spPr>
            <a:xfrm>
              <a:off x="7125482" y="1829281"/>
              <a:ext cx="169361" cy="201431"/>
            </a:xfrm>
            <a:custGeom>
              <a:avLst/>
              <a:gdLst/>
              <a:ahLst/>
              <a:cxnLst/>
              <a:rect l="l" t="t" r="r" b="b"/>
              <a:pathLst>
                <a:path w="7903" h="9497" extrusionOk="0">
                  <a:moveTo>
                    <a:pt x="6732" y="1"/>
                  </a:moveTo>
                  <a:cubicBezTo>
                    <a:pt x="6765" y="98"/>
                    <a:pt x="6797" y="229"/>
                    <a:pt x="6797" y="359"/>
                  </a:cubicBezTo>
                  <a:lnTo>
                    <a:pt x="6797" y="1952"/>
                  </a:lnTo>
                  <a:cubicBezTo>
                    <a:pt x="6797" y="5724"/>
                    <a:pt x="3740" y="8749"/>
                    <a:pt x="0" y="8749"/>
                  </a:cubicBezTo>
                  <a:lnTo>
                    <a:pt x="0" y="9139"/>
                  </a:lnTo>
                  <a:cubicBezTo>
                    <a:pt x="0" y="9334"/>
                    <a:pt x="163" y="9497"/>
                    <a:pt x="358" y="9497"/>
                  </a:cubicBezTo>
                  <a:lnTo>
                    <a:pt x="7545" y="9497"/>
                  </a:lnTo>
                  <a:cubicBezTo>
                    <a:pt x="7740" y="9497"/>
                    <a:pt x="7903" y="9334"/>
                    <a:pt x="7903" y="9139"/>
                  </a:cubicBezTo>
                  <a:lnTo>
                    <a:pt x="7903" y="1107"/>
                  </a:lnTo>
                  <a:cubicBezTo>
                    <a:pt x="7903" y="489"/>
                    <a:pt x="7415" y="1"/>
                    <a:pt x="679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92;p23"/>
            <p:cNvSpPr/>
            <p:nvPr/>
          </p:nvSpPr>
          <p:spPr>
            <a:xfrm>
              <a:off x="7149184" y="1983096"/>
              <a:ext cx="121980" cy="24158"/>
            </a:xfrm>
            <a:custGeom>
              <a:avLst/>
              <a:gdLst/>
              <a:ahLst/>
              <a:cxnLst/>
              <a:rect l="l" t="t" r="r" b="b"/>
              <a:pathLst>
                <a:path w="5692" h="1139" extrusionOk="0">
                  <a:moveTo>
                    <a:pt x="260" y="1"/>
                  </a:moveTo>
                  <a:cubicBezTo>
                    <a:pt x="130" y="1"/>
                    <a:pt x="0" y="131"/>
                    <a:pt x="0" y="261"/>
                  </a:cubicBezTo>
                  <a:lnTo>
                    <a:pt x="0" y="879"/>
                  </a:lnTo>
                  <a:cubicBezTo>
                    <a:pt x="0" y="1009"/>
                    <a:pt x="130" y="1139"/>
                    <a:pt x="260" y="1139"/>
                  </a:cubicBezTo>
                  <a:lnTo>
                    <a:pt x="5431" y="1139"/>
                  </a:lnTo>
                  <a:cubicBezTo>
                    <a:pt x="5561" y="1139"/>
                    <a:pt x="5691" y="1009"/>
                    <a:pt x="5691" y="879"/>
                  </a:cubicBezTo>
                  <a:lnTo>
                    <a:pt x="5691" y="261"/>
                  </a:lnTo>
                  <a:cubicBezTo>
                    <a:pt x="5691" y="131"/>
                    <a:pt x="5561" y="1"/>
                    <a:pt x="5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93;p23"/>
            <p:cNvSpPr/>
            <p:nvPr/>
          </p:nvSpPr>
          <p:spPr>
            <a:xfrm>
              <a:off x="7172864" y="1983796"/>
              <a:ext cx="98299" cy="23458"/>
            </a:xfrm>
            <a:custGeom>
              <a:avLst/>
              <a:gdLst/>
              <a:ahLst/>
              <a:cxnLst/>
              <a:rect l="l" t="t" r="r" b="b"/>
              <a:pathLst>
                <a:path w="4587" h="1106" extrusionOk="0">
                  <a:moveTo>
                    <a:pt x="2050" y="0"/>
                  </a:moveTo>
                  <a:cubicBezTo>
                    <a:pt x="1432" y="456"/>
                    <a:pt x="749" y="846"/>
                    <a:pt x="1" y="1106"/>
                  </a:cubicBezTo>
                  <a:lnTo>
                    <a:pt x="4326" y="1106"/>
                  </a:lnTo>
                  <a:cubicBezTo>
                    <a:pt x="4456" y="1106"/>
                    <a:pt x="4586" y="976"/>
                    <a:pt x="4586" y="846"/>
                  </a:cubicBezTo>
                  <a:lnTo>
                    <a:pt x="4586" y="260"/>
                  </a:lnTo>
                  <a:cubicBezTo>
                    <a:pt x="4586" y="98"/>
                    <a:pt x="4456" y="0"/>
                    <a:pt x="4326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94;p23"/>
            <p:cNvSpPr/>
            <p:nvPr/>
          </p:nvSpPr>
          <p:spPr>
            <a:xfrm>
              <a:off x="7149184" y="1936200"/>
              <a:ext cx="121980" cy="23479"/>
            </a:xfrm>
            <a:custGeom>
              <a:avLst/>
              <a:gdLst/>
              <a:ahLst/>
              <a:cxnLst/>
              <a:rect l="l" t="t" r="r" b="b"/>
              <a:pathLst>
                <a:path w="5692" h="1107" extrusionOk="0">
                  <a:moveTo>
                    <a:pt x="260" y="0"/>
                  </a:moveTo>
                  <a:cubicBezTo>
                    <a:pt x="130" y="0"/>
                    <a:pt x="0" y="98"/>
                    <a:pt x="0" y="261"/>
                  </a:cubicBezTo>
                  <a:lnTo>
                    <a:pt x="0" y="846"/>
                  </a:lnTo>
                  <a:cubicBezTo>
                    <a:pt x="0" y="976"/>
                    <a:pt x="130" y="1106"/>
                    <a:pt x="260" y="1106"/>
                  </a:cubicBezTo>
                  <a:lnTo>
                    <a:pt x="5431" y="1106"/>
                  </a:lnTo>
                  <a:cubicBezTo>
                    <a:pt x="5561" y="1106"/>
                    <a:pt x="5691" y="976"/>
                    <a:pt x="5691" y="846"/>
                  </a:cubicBezTo>
                  <a:lnTo>
                    <a:pt x="5691" y="261"/>
                  </a:lnTo>
                  <a:cubicBezTo>
                    <a:pt x="5691" y="98"/>
                    <a:pt x="5561" y="0"/>
                    <a:pt x="5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95;p23"/>
            <p:cNvSpPr/>
            <p:nvPr/>
          </p:nvSpPr>
          <p:spPr>
            <a:xfrm>
              <a:off x="7240476" y="1936200"/>
              <a:ext cx="30688" cy="23479"/>
            </a:xfrm>
            <a:custGeom>
              <a:avLst/>
              <a:gdLst/>
              <a:ahLst/>
              <a:cxnLst/>
              <a:rect l="l" t="t" r="r" b="b"/>
              <a:pathLst>
                <a:path w="1432" h="1107" extrusionOk="0">
                  <a:moveTo>
                    <a:pt x="716" y="0"/>
                  </a:moveTo>
                  <a:cubicBezTo>
                    <a:pt x="488" y="391"/>
                    <a:pt x="260" y="748"/>
                    <a:pt x="0" y="1106"/>
                  </a:cubicBezTo>
                  <a:lnTo>
                    <a:pt x="1171" y="1106"/>
                  </a:lnTo>
                  <a:cubicBezTo>
                    <a:pt x="1301" y="1106"/>
                    <a:pt x="1431" y="976"/>
                    <a:pt x="1431" y="846"/>
                  </a:cubicBezTo>
                  <a:lnTo>
                    <a:pt x="1431" y="261"/>
                  </a:lnTo>
                  <a:cubicBezTo>
                    <a:pt x="1431" y="98"/>
                    <a:pt x="1301" y="0"/>
                    <a:pt x="1171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96;p23"/>
            <p:cNvSpPr/>
            <p:nvPr/>
          </p:nvSpPr>
          <p:spPr>
            <a:xfrm>
              <a:off x="7149184" y="1888605"/>
              <a:ext cx="121980" cy="23479"/>
            </a:xfrm>
            <a:custGeom>
              <a:avLst/>
              <a:gdLst/>
              <a:ahLst/>
              <a:cxnLst/>
              <a:rect l="l" t="t" r="r" b="b"/>
              <a:pathLst>
                <a:path w="5692" h="1107" extrusionOk="0">
                  <a:moveTo>
                    <a:pt x="260" y="1"/>
                  </a:moveTo>
                  <a:cubicBezTo>
                    <a:pt x="130" y="1"/>
                    <a:pt x="0" y="98"/>
                    <a:pt x="0" y="261"/>
                  </a:cubicBezTo>
                  <a:lnTo>
                    <a:pt x="0" y="846"/>
                  </a:lnTo>
                  <a:cubicBezTo>
                    <a:pt x="0" y="976"/>
                    <a:pt x="130" y="1106"/>
                    <a:pt x="260" y="1106"/>
                  </a:cubicBezTo>
                  <a:lnTo>
                    <a:pt x="5431" y="1106"/>
                  </a:lnTo>
                  <a:cubicBezTo>
                    <a:pt x="5561" y="1106"/>
                    <a:pt x="5691" y="1009"/>
                    <a:pt x="5691" y="846"/>
                  </a:cubicBezTo>
                  <a:lnTo>
                    <a:pt x="5691" y="261"/>
                  </a:lnTo>
                  <a:cubicBezTo>
                    <a:pt x="5691" y="98"/>
                    <a:pt x="5561" y="1"/>
                    <a:pt x="5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97;p23"/>
            <p:cNvSpPr/>
            <p:nvPr/>
          </p:nvSpPr>
          <p:spPr>
            <a:xfrm>
              <a:off x="7264863" y="1890684"/>
              <a:ext cx="6300" cy="21401"/>
            </a:xfrm>
            <a:custGeom>
              <a:avLst/>
              <a:gdLst/>
              <a:ahLst/>
              <a:cxnLst/>
              <a:rect l="l" t="t" r="r" b="b"/>
              <a:pathLst>
                <a:path w="294" h="1009" extrusionOk="0">
                  <a:moveTo>
                    <a:pt x="228" y="0"/>
                  </a:moveTo>
                  <a:cubicBezTo>
                    <a:pt x="163" y="325"/>
                    <a:pt x="98" y="683"/>
                    <a:pt x="0" y="1008"/>
                  </a:cubicBezTo>
                  <a:lnTo>
                    <a:pt x="33" y="1008"/>
                  </a:lnTo>
                  <a:cubicBezTo>
                    <a:pt x="163" y="1008"/>
                    <a:pt x="293" y="911"/>
                    <a:pt x="293" y="748"/>
                  </a:cubicBezTo>
                  <a:lnTo>
                    <a:pt x="293" y="163"/>
                  </a:lnTo>
                  <a:cubicBezTo>
                    <a:pt x="293" y="98"/>
                    <a:pt x="261" y="33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98;p23"/>
            <p:cNvSpPr/>
            <p:nvPr/>
          </p:nvSpPr>
          <p:spPr>
            <a:xfrm>
              <a:off x="6921297" y="1829281"/>
              <a:ext cx="170068" cy="201431"/>
            </a:xfrm>
            <a:custGeom>
              <a:avLst/>
              <a:gdLst/>
              <a:ahLst/>
              <a:cxnLst/>
              <a:rect l="l" t="t" r="r" b="b"/>
              <a:pathLst>
                <a:path w="7936" h="9497" extrusionOk="0">
                  <a:moveTo>
                    <a:pt x="1138" y="1"/>
                  </a:moveTo>
                  <a:cubicBezTo>
                    <a:pt x="488" y="1"/>
                    <a:pt x="0" y="489"/>
                    <a:pt x="0" y="1107"/>
                  </a:cubicBezTo>
                  <a:lnTo>
                    <a:pt x="0" y="9139"/>
                  </a:lnTo>
                  <a:cubicBezTo>
                    <a:pt x="0" y="9334"/>
                    <a:pt x="163" y="9497"/>
                    <a:pt x="390" y="9497"/>
                  </a:cubicBezTo>
                  <a:lnTo>
                    <a:pt x="7545" y="9497"/>
                  </a:lnTo>
                  <a:cubicBezTo>
                    <a:pt x="7772" y="9497"/>
                    <a:pt x="7935" y="9334"/>
                    <a:pt x="7935" y="9139"/>
                  </a:cubicBezTo>
                  <a:lnTo>
                    <a:pt x="7935" y="1107"/>
                  </a:lnTo>
                  <a:cubicBezTo>
                    <a:pt x="7935" y="489"/>
                    <a:pt x="7415" y="1"/>
                    <a:pt x="67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99;p23"/>
            <p:cNvSpPr/>
            <p:nvPr/>
          </p:nvSpPr>
          <p:spPr>
            <a:xfrm>
              <a:off x="6921297" y="1829281"/>
              <a:ext cx="170068" cy="201431"/>
            </a:xfrm>
            <a:custGeom>
              <a:avLst/>
              <a:gdLst/>
              <a:ahLst/>
              <a:cxnLst/>
              <a:rect l="l" t="t" r="r" b="b"/>
              <a:pathLst>
                <a:path w="7936" h="9497" extrusionOk="0">
                  <a:moveTo>
                    <a:pt x="6732" y="1"/>
                  </a:moveTo>
                  <a:cubicBezTo>
                    <a:pt x="6797" y="98"/>
                    <a:pt x="6797" y="229"/>
                    <a:pt x="6797" y="359"/>
                  </a:cubicBezTo>
                  <a:lnTo>
                    <a:pt x="6797" y="1952"/>
                  </a:lnTo>
                  <a:cubicBezTo>
                    <a:pt x="6797" y="5724"/>
                    <a:pt x="3773" y="8749"/>
                    <a:pt x="0" y="8749"/>
                  </a:cubicBezTo>
                  <a:lnTo>
                    <a:pt x="0" y="9139"/>
                  </a:lnTo>
                  <a:cubicBezTo>
                    <a:pt x="0" y="9334"/>
                    <a:pt x="163" y="9497"/>
                    <a:pt x="390" y="9497"/>
                  </a:cubicBezTo>
                  <a:lnTo>
                    <a:pt x="7545" y="9497"/>
                  </a:lnTo>
                  <a:cubicBezTo>
                    <a:pt x="7772" y="9497"/>
                    <a:pt x="7935" y="9334"/>
                    <a:pt x="7935" y="9139"/>
                  </a:cubicBezTo>
                  <a:lnTo>
                    <a:pt x="7935" y="1107"/>
                  </a:lnTo>
                  <a:cubicBezTo>
                    <a:pt x="7935" y="489"/>
                    <a:pt x="7415" y="1"/>
                    <a:pt x="679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00;p23"/>
            <p:cNvSpPr/>
            <p:nvPr/>
          </p:nvSpPr>
          <p:spPr>
            <a:xfrm>
              <a:off x="6945685" y="1983096"/>
              <a:ext cx="121272" cy="24158"/>
            </a:xfrm>
            <a:custGeom>
              <a:avLst/>
              <a:gdLst/>
              <a:ahLst/>
              <a:cxnLst/>
              <a:rect l="l" t="t" r="r" b="b"/>
              <a:pathLst>
                <a:path w="5659" h="1139" extrusionOk="0">
                  <a:moveTo>
                    <a:pt x="261" y="1"/>
                  </a:moveTo>
                  <a:cubicBezTo>
                    <a:pt x="98" y="1"/>
                    <a:pt x="0" y="131"/>
                    <a:pt x="0" y="261"/>
                  </a:cubicBezTo>
                  <a:lnTo>
                    <a:pt x="0" y="879"/>
                  </a:lnTo>
                  <a:cubicBezTo>
                    <a:pt x="0" y="1009"/>
                    <a:pt x="98" y="1139"/>
                    <a:pt x="261" y="1139"/>
                  </a:cubicBezTo>
                  <a:lnTo>
                    <a:pt x="5399" y="1139"/>
                  </a:lnTo>
                  <a:cubicBezTo>
                    <a:pt x="5561" y="1139"/>
                    <a:pt x="5659" y="1009"/>
                    <a:pt x="5659" y="879"/>
                  </a:cubicBezTo>
                  <a:lnTo>
                    <a:pt x="5659" y="261"/>
                  </a:lnTo>
                  <a:cubicBezTo>
                    <a:pt x="5659" y="131"/>
                    <a:pt x="5561" y="1"/>
                    <a:pt x="53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01;p23"/>
            <p:cNvSpPr/>
            <p:nvPr/>
          </p:nvSpPr>
          <p:spPr>
            <a:xfrm>
              <a:off x="6969386" y="1983796"/>
              <a:ext cx="97571" cy="23458"/>
            </a:xfrm>
            <a:custGeom>
              <a:avLst/>
              <a:gdLst/>
              <a:ahLst/>
              <a:cxnLst/>
              <a:rect l="l" t="t" r="r" b="b"/>
              <a:pathLst>
                <a:path w="4553" h="1106" extrusionOk="0">
                  <a:moveTo>
                    <a:pt x="2016" y="0"/>
                  </a:moveTo>
                  <a:cubicBezTo>
                    <a:pt x="1398" y="456"/>
                    <a:pt x="716" y="846"/>
                    <a:pt x="0" y="1106"/>
                  </a:cubicBezTo>
                  <a:lnTo>
                    <a:pt x="4293" y="1106"/>
                  </a:lnTo>
                  <a:cubicBezTo>
                    <a:pt x="4455" y="1106"/>
                    <a:pt x="4553" y="976"/>
                    <a:pt x="4553" y="846"/>
                  </a:cubicBezTo>
                  <a:lnTo>
                    <a:pt x="4553" y="260"/>
                  </a:lnTo>
                  <a:cubicBezTo>
                    <a:pt x="4553" y="98"/>
                    <a:pt x="4455" y="0"/>
                    <a:pt x="42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02;p23"/>
            <p:cNvSpPr/>
            <p:nvPr/>
          </p:nvSpPr>
          <p:spPr>
            <a:xfrm>
              <a:off x="6945685" y="1936200"/>
              <a:ext cx="121272" cy="23479"/>
            </a:xfrm>
            <a:custGeom>
              <a:avLst/>
              <a:gdLst/>
              <a:ahLst/>
              <a:cxnLst/>
              <a:rect l="l" t="t" r="r" b="b"/>
              <a:pathLst>
                <a:path w="5659" h="1107" extrusionOk="0">
                  <a:moveTo>
                    <a:pt x="261" y="0"/>
                  </a:moveTo>
                  <a:cubicBezTo>
                    <a:pt x="98" y="0"/>
                    <a:pt x="0" y="98"/>
                    <a:pt x="0" y="261"/>
                  </a:cubicBezTo>
                  <a:lnTo>
                    <a:pt x="0" y="846"/>
                  </a:lnTo>
                  <a:cubicBezTo>
                    <a:pt x="0" y="976"/>
                    <a:pt x="98" y="1106"/>
                    <a:pt x="261" y="1106"/>
                  </a:cubicBezTo>
                  <a:lnTo>
                    <a:pt x="5399" y="1106"/>
                  </a:lnTo>
                  <a:cubicBezTo>
                    <a:pt x="5561" y="1106"/>
                    <a:pt x="5659" y="976"/>
                    <a:pt x="5659" y="846"/>
                  </a:cubicBezTo>
                  <a:lnTo>
                    <a:pt x="5659" y="261"/>
                  </a:lnTo>
                  <a:cubicBezTo>
                    <a:pt x="5659" y="98"/>
                    <a:pt x="5561" y="0"/>
                    <a:pt x="53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03;p23"/>
            <p:cNvSpPr/>
            <p:nvPr/>
          </p:nvSpPr>
          <p:spPr>
            <a:xfrm>
              <a:off x="7036269" y="1936200"/>
              <a:ext cx="30688" cy="23479"/>
            </a:xfrm>
            <a:custGeom>
              <a:avLst/>
              <a:gdLst/>
              <a:ahLst/>
              <a:cxnLst/>
              <a:rect l="l" t="t" r="r" b="b"/>
              <a:pathLst>
                <a:path w="1432" h="1107" extrusionOk="0">
                  <a:moveTo>
                    <a:pt x="716" y="0"/>
                  </a:moveTo>
                  <a:cubicBezTo>
                    <a:pt x="521" y="391"/>
                    <a:pt x="261" y="748"/>
                    <a:pt x="1" y="1106"/>
                  </a:cubicBezTo>
                  <a:lnTo>
                    <a:pt x="1172" y="1106"/>
                  </a:lnTo>
                  <a:cubicBezTo>
                    <a:pt x="1334" y="1106"/>
                    <a:pt x="1432" y="976"/>
                    <a:pt x="1432" y="846"/>
                  </a:cubicBezTo>
                  <a:lnTo>
                    <a:pt x="1432" y="261"/>
                  </a:lnTo>
                  <a:cubicBezTo>
                    <a:pt x="1432" y="98"/>
                    <a:pt x="1334" y="0"/>
                    <a:pt x="1172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695450"/>
            <a:ext cx="8362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Kandidatura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kryetar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Degës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BDI-</a:t>
            </a:r>
            <a:r>
              <a:rPr lang="en-US" b="1" dirty="0" err="1"/>
              <a:t>së</a:t>
            </a:r>
            <a:r>
              <a:rPr lang="en-US" b="1" dirty="0"/>
              <a:t> </a:t>
            </a:r>
            <a:r>
              <a:rPr lang="en-US" b="1" dirty="0" err="1"/>
              <a:t>dorëzohet</a:t>
            </a:r>
            <a:r>
              <a:rPr lang="en-US" b="1" dirty="0"/>
              <a:t> me </a:t>
            </a:r>
            <a:r>
              <a:rPr lang="en-US" b="1" dirty="0" err="1"/>
              <a:t>anë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formularit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veçantë</a:t>
            </a:r>
            <a:endParaRPr lang="en-US" b="1" dirty="0"/>
          </a:p>
          <a:p>
            <a:pPr algn="just"/>
            <a:r>
              <a:rPr lang="en-US" b="1" dirty="0" err="1"/>
              <a:t>drejtpërdrejtë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KZP, me </a:t>
            </a:r>
            <a:r>
              <a:rPr lang="en-US" b="1" dirty="0" err="1"/>
              <a:t>bashkëngjitje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biografisë</a:t>
            </a:r>
            <a:r>
              <a:rPr lang="en-US" b="1" dirty="0"/>
              <a:t> </a:t>
            </a:r>
            <a:r>
              <a:rPr lang="en-US" b="1" dirty="0" err="1"/>
              <a:t>personale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partiake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programit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endParaRPr lang="en-US" b="1" dirty="0"/>
          </a:p>
          <a:p>
            <a:pPr algn="just"/>
            <a:r>
              <a:rPr lang="en-US" b="1" dirty="0" err="1"/>
              <a:t>punës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periudhën</a:t>
            </a:r>
            <a:r>
              <a:rPr lang="en-US" b="1" dirty="0"/>
              <a:t> </a:t>
            </a:r>
            <a:r>
              <a:rPr lang="en-US" b="1" dirty="0" err="1"/>
              <a:t>katër</a:t>
            </a:r>
            <a:r>
              <a:rPr lang="en-US" b="1" dirty="0"/>
              <a:t> </a:t>
            </a:r>
            <a:r>
              <a:rPr lang="en-US" b="1" dirty="0" err="1"/>
              <a:t>vjeçare</a:t>
            </a:r>
            <a:r>
              <a:rPr lang="en-US" b="1" dirty="0" smtClean="0"/>
              <a:t>.</a:t>
            </a:r>
            <a:endParaRPr lang="sq-AL" b="1" dirty="0" smtClean="0"/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secilën</a:t>
            </a:r>
            <a:r>
              <a:rPr lang="en-US" b="1" dirty="0"/>
              <a:t> </a:t>
            </a:r>
            <a:r>
              <a:rPr lang="en-US" b="1" dirty="0" err="1"/>
              <a:t>kandidaturë</a:t>
            </a:r>
            <a:r>
              <a:rPr lang="en-US" b="1" dirty="0"/>
              <a:t> </a:t>
            </a:r>
            <a:r>
              <a:rPr lang="en-US" b="1" dirty="0" err="1"/>
              <a:t>nevojitet</a:t>
            </a:r>
            <a:r>
              <a:rPr lang="en-US" b="1" dirty="0"/>
              <a:t> </a:t>
            </a:r>
            <a:r>
              <a:rPr lang="en-US" b="1" dirty="0" err="1"/>
              <a:t>pëlqim</a:t>
            </a:r>
            <a:r>
              <a:rPr lang="en-US" b="1" dirty="0"/>
              <a:t> me </a:t>
            </a:r>
            <a:r>
              <a:rPr lang="en-US" b="1" dirty="0" err="1"/>
              <a:t>shkrim</a:t>
            </a:r>
            <a:r>
              <a:rPr lang="en-US" b="1" dirty="0"/>
              <a:t> (</a:t>
            </a:r>
            <a:r>
              <a:rPr lang="en-US" b="1" dirty="0" err="1"/>
              <a:t>deklaratë</a:t>
            </a:r>
            <a:r>
              <a:rPr lang="en-US" b="1" dirty="0"/>
              <a:t>) e </a:t>
            </a:r>
            <a:r>
              <a:rPr lang="en-US" b="1" dirty="0" err="1"/>
              <a:t>kandidatit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pranim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endParaRPr lang="en-US" b="1" dirty="0"/>
          </a:p>
          <a:p>
            <a:pPr algn="just"/>
            <a:r>
              <a:rPr lang="en-US" b="1" dirty="0" err="1"/>
              <a:t>kandidaturës</a:t>
            </a:r>
            <a:r>
              <a:rPr lang="en-US" b="1" dirty="0"/>
              <a:t>, </a:t>
            </a:r>
            <a:r>
              <a:rPr lang="en-US" b="1" dirty="0" err="1"/>
              <a:t>që</a:t>
            </a:r>
            <a:r>
              <a:rPr lang="en-US" b="1" dirty="0"/>
              <a:t> </a:t>
            </a:r>
            <a:r>
              <a:rPr lang="en-US" b="1" dirty="0" err="1"/>
              <a:t>është</a:t>
            </a:r>
            <a:r>
              <a:rPr lang="en-US" b="1" dirty="0"/>
              <a:t> e </a:t>
            </a:r>
            <a:r>
              <a:rPr lang="en-US" b="1" dirty="0" err="1" smtClean="0"/>
              <a:t>parevokueshme</a:t>
            </a:r>
            <a:endParaRPr lang="sq-AL" b="1" dirty="0" smtClean="0"/>
          </a:p>
          <a:p>
            <a:pPr algn="just"/>
            <a:endParaRPr lang="sq-AL" b="1" dirty="0"/>
          </a:p>
          <a:p>
            <a:pPr algn="just"/>
            <a:r>
              <a:rPr lang="en-US" b="1" dirty="0" err="1"/>
              <a:t>Komisioni</a:t>
            </a:r>
            <a:r>
              <a:rPr lang="en-US" b="1" dirty="0"/>
              <a:t> </a:t>
            </a:r>
            <a:r>
              <a:rPr lang="en-US" b="1" dirty="0" err="1"/>
              <a:t>Zgjedhor</a:t>
            </a:r>
            <a:r>
              <a:rPr lang="en-US" b="1" dirty="0"/>
              <a:t> </a:t>
            </a:r>
            <a:r>
              <a:rPr lang="en-US" b="1" dirty="0" err="1"/>
              <a:t>Partiak</a:t>
            </a:r>
            <a:r>
              <a:rPr lang="en-US" b="1" dirty="0"/>
              <a:t> pas </a:t>
            </a:r>
            <a:r>
              <a:rPr lang="en-US" b="1" dirty="0" err="1"/>
              <a:t>pranimit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listës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</a:t>
            </a:r>
            <a:r>
              <a:rPr lang="en-US" b="1" dirty="0" err="1"/>
              <a:t>kandidatit</a:t>
            </a:r>
            <a:r>
              <a:rPr lang="en-US" b="1" dirty="0"/>
              <a:t>, </a:t>
            </a:r>
            <a:r>
              <a:rPr lang="en-US" b="1" dirty="0" err="1"/>
              <a:t>përkatësisht</a:t>
            </a:r>
            <a:r>
              <a:rPr lang="en-US" b="1" dirty="0"/>
              <a:t> </a:t>
            </a:r>
            <a:r>
              <a:rPr lang="en-US" b="1" dirty="0" err="1"/>
              <a:t>kandidatëve</a:t>
            </a:r>
            <a:r>
              <a:rPr lang="en-US" b="1" dirty="0"/>
              <a:t>, </a:t>
            </a:r>
            <a:r>
              <a:rPr lang="en-US" b="1" dirty="0" err="1"/>
              <a:t>kontrollon</a:t>
            </a:r>
            <a:r>
              <a:rPr lang="en-US" b="1" dirty="0"/>
              <a:t> </a:t>
            </a:r>
            <a:r>
              <a:rPr lang="en-US" b="1" dirty="0" err="1"/>
              <a:t>nëse</a:t>
            </a:r>
            <a:r>
              <a:rPr lang="en-US" b="1" dirty="0"/>
              <a:t> e </a:t>
            </a:r>
            <a:r>
              <a:rPr lang="en-US" b="1" dirty="0" err="1"/>
              <a:t>njëjta</a:t>
            </a:r>
            <a:r>
              <a:rPr lang="en-US" b="1" dirty="0"/>
              <a:t> </a:t>
            </a:r>
            <a:r>
              <a:rPr lang="en-US" b="1" dirty="0" err="1"/>
              <a:t>është</a:t>
            </a:r>
            <a:r>
              <a:rPr lang="en-US" b="1" dirty="0"/>
              <a:t> </a:t>
            </a:r>
            <a:r>
              <a:rPr lang="en-US" b="1" dirty="0" err="1"/>
              <a:t>paraqitur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afatin</a:t>
            </a:r>
            <a:r>
              <a:rPr lang="en-US" b="1" dirty="0"/>
              <a:t> e </a:t>
            </a:r>
            <a:r>
              <a:rPr lang="en-US" b="1" dirty="0" err="1"/>
              <a:t>përcaktuar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e </a:t>
            </a:r>
            <a:r>
              <a:rPr lang="en-US" b="1" dirty="0" err="1"/>
              <a:t>përpiluar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pajtim</a:t>
            </a:r>
            <a:r>
              <a:rPr lang="en-US" b="1" dirty="0"/>
              <a:t> me </a:t>
            </a:r>
            <a:r>
              <a:rPr lang="en-US" b="1" dirty="0" err="1"/>
              <a:t>Statutin</a:t>
            </a:r>
            <a:r>
              <a:rPr lang="en-US" b="1" dirty="0"/>
              <a:t> e BDI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 smtClean="0"/>
              <a:t>Rregullore</a:t>
            </a:r>
            <a:r>
              <a:rPr lang="sq-AL" b="1" dirty="0" smtClean="0"/>
              <a:t>n</a:t>
            </a:r>
            <a:r>
              <a:rPr lang="en-US" b="1" dirty="0" smtClean="0"/>
              <a:t>. </a:t>
            </a:r>
            <a:r>
              <a:rPr lang="en-US" b="1" dirty="0" err="1"/>
              <a:t>Nëse</a:t>
            </a:r>
            <a:r>
              <a:rPr lang="en-US" b="1" dirty="0"/>
              <a:t> </a:t>
            </a:r>
            <a:r>
              <a:rPr lang="en-US" b="1" dirty="0" err="1"/>
              <a:t>Komisioni</a:t>
            </a:r>
            <a:r>
              <a:rPr lang="en-US" b="1" dirty="0"/>
              <a:t> </a:t>
            </a:r>
            <a:r>
              <a:rPr lang="en-US" b="1" dirty="0" err="1"/>
              <a:t>Zgjedhor</a:t>
            </a:r>
            <a:r>
              <a:rPr lang="en-US" b="1" dirty="0"/>
              <a:t> </a:t>
            </a:r>
            <a:r>
              <a:rPr lang="en-US" b="1" dirty="0" err="1"/>
              <a:t>Partiak</a:t>
            </a:r>
            <a:r>
              <a:rPr lang="en-US" b="1" dirty="0"/>
              <a:t> </a:t>
            </a:r>
            <a:r>
              <a:rPr lang="en-US" b="1" dirty="0" err="1"/>
              <a:t>konstaton</a:t>
            </a:r>
            <a:r>
              <a:rPr lang="en-US" b="1" dirty="0"/>
              <a:t> se </a:t>
            </a:r>
            <a:r>
              <a:rPr lang="en-US" b="1" dirty="0" err="1"/>
              <a:t>lista</a:t>
            </a:r>
            <a:r>
              <a:rPr lang="en-US" b="1" dirty="0"/>
              <a:t> </a:t>
            </a:r>
            <a:r>
              <a:rPr lang="en-US" b="1" dirty="0" err="1"/>
              <a:t>është</a:t>
            </a:r>
            <a:r>
              <a:rPr lang="en-US" b="1" dirty="0"/>
              <a:t> </a:t>
            </a:r>
            <a:r>
              <a:rPr lang="en-US" b="1" dirty="0" err="1"/>
              <a:t>paraqitur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afatin</a:t>
            </a:r>
            <a:r>
              <a:rPr lang="en-US" b="1" dirty="0"/>
              <a:t> e </a:t>
            </a:r>
            <a:r>
              <a:rPr lang="en-US" b="1" dirty="0" err="1"/>
              <a:t>caktuar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është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pajtim</a:t>
            </a:r>
            <a:r>
              <a:rPr lang="en-US" b="1" dirty="0"/>
              <a:t> me </a:t>
            </a:r>
            <a:r>
              <a:rPr lang="en-US" b="1" dirty="0" err="1"/>
              <a:t>Statutin</a:t>
            </a:r>
            <a:r>
              <a:rPr lang="en-US" b="1" dirty="0"/>
              <a:t> e BDI-</a:t>
            </a:r>
            <a:r>
              <a:rPr lang="en-US" b="1" dirty="0" err="1"/>
              <a:t>së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këtë</a:t>
            </a:r>
            <a:r>
              <a:rPr lang="en-US" b="1" dirty="0"/>
              <a:t> </a:t>
            </a:r>
            <a:r>
              <a:rPr lang="en-US" b="1" dirty="0" err="1"/>
              <a:t>Rregullore</a:t>
            </a:r>
            <a:r>
              <a:rPr lang="en-US" b="1" dirty="0"/>
              <a:t>, </a:t>
            </a:r>
            <a:r>
              <a:rPr lang="en-US" b="1" dirty="0" err="1"/>
              <a:t>listën</a:t>
            </a:r>
            <a:r>
              <a:rPr lang="en-US" b="1" dirty="0"/>
              <a:t> e </a:t>
            </a:r>
            <a:r>
              <a:rPr lang="en-US" b="1" dirty="0" err="1"/>
              <a:t>paraqitur</a:t>
            </a:r>
            <a:r>
              <a:rPr lang="en-US" b="1" dirty="0"/>
              <a:t> do ta </a:t>
            </a:r>
            <a:r>
              <a:rPr lang="en-US" b="1" dirty="0" err="1"/>
              <a:t>vërtetojë</a:t>
            </a:r>
            <a:r>
              <a:rPr lang="en-US" b="1" dirty="0"/>
              <a:t> me </a:t>
            </a:r>
            <a:r>
              <a:rPr lang="en-US" b="1" dirty="0" err="1"/>
              <a:t>vendim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 smtClean="0"/>
              <a:t>posaçëm</a:t>
            </a:r>
            <a:r>
              <a:rPr lang="sq-AL" b="1" dirty="0" smtClean="0"/>
              <a:t> dhe të njejtën e publikon në web faqen e KZP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q-AL" dirty="0"/>
              <a:t>Proçesi parazgjedhorë</a:t>
            </a:r>
            <a:br>
              <a:rPr lang="sq-AL" dirty="0"/>
            </a:br>
            <a:r>
              <a:rPr lang="sq-AL" dirty="0"/>
              <a:t>Kandidatura për kryetarë dege</a:t>
            </a:r>
            <a:br>
              <a:rPr lang="sq-A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695450"/>
            <a:ext cx="8362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drejtën</a:t>
            </a:r>
            <a:r>
              <a:rPr lang="en-US" sz="1600" b="1" dirty="0"/>
              <a:t> e </a:t>
            </a:r>
            <a:r>
              <a:rPr lang="en-US" sz="1600" b="1" dirty="0" err="1"/>
              <a:t>kandidimit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zgjedhjet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anëtarë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Kryesisë</a:t>
            </a:r>
            <a:r>
              <a:rPr lang="en-US" sz="1600" b="1" dirty="0"/>
              <a:t> 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Degës</a:t>
            </a:r>
            <a:r>
              <a:rPr lang="en-US" sz="1600" b="1" dirty="0"/>
              <a:t> </a:t>
            </a:r>
            <a:r>
              <a:rPr lang="en-US" sz="1600" b="1" dirty="0" err="1"/>
              <a:t>kanë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gjithë</a:t>
            </a:r>
            <a:r>
              <a:rPr lang="en-US" sz="1600" b="1" dirty="0"/>
              <a:t> </a:t>
            </a:r>
            <a:r>
              <a:rPr lang="en-US" sz="1600" b="1" dirty="0" err="1"/>
              <a:t>anëtarët</a:t>
            </a:r>
            <a:r>
              <a:rPr lang="en-US" sz="1600" b="1" dirty="0"/>
              <a:t> e BDI-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regjistruar</a:t>
            </a:r>
            <a:r>
              <a:rPr lang="en-US" sz="1600" b="1" dirty="0"/>
              <a:t>,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en-US" sz="1600" b="1" dirty="0" err="1"/>
              <a:t>vendbanimi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cili</a:t>
            </a:r>
            <a:r>
              <a:rPr lang="en-US" sz="1600" b="1" dirty="0"/>
              <a:t> </a:t>
            </a:r>
            <a:r>
              <a:rPr lang="en-US" sz="1600" b="1" dirty="0" err="1"/>
              <a:t>përfshihet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territorin</a:t>
            </a:r>
            <a:r>
              <a:rPr lang="en-US" sz="1600" b="1" dirty="0"/>
              <a:t> e </a:t>
            </a:r>
            <a:r>
              <a:rPr lang="en-US" sz="1600" b="1" dirty="0" err="1"/>
              <a:t>degës</a:t>
            </a:r>
            <a:r>
              <a:rPr lang="en-US" sz="1600" b="1" dirty="0"/>
              <a:t> </a:t>
            </a:r>
            <a:r>
              <a:rPr lang="en-US" sz="1600" b="1" dirty="0" err="1"/>
              <a:t>përkatëse</a:t>
            </a:r>
            <a:r>
              <a:rPr lang="en-US" sz="1600" b="1" dirty="0"/>
              <a:t> – </a:t>
            </a:r>
            <a:r>
              <a:rPr lang="en-US" sz="1600" b="1" dirty="0" err="1"/>
              <a:t>Këshilli</a:t>
            </a:r>
            <a:r>
              <a:rPr lang="en-US" sz="1600" b="1" dirty="0"/>
              <a:t> Vendor </a:t>
            </a:r>
            <a:r>
              <a:rPr lang="en-US" sz="1600" b="1" dirty="0" err="1" smtClean="0"/>
              <a:t>përkatës</a:t>
            </a:r>
            <a:r>
              <a:rPr lang="en-US" sz="1600" b="1" dirty="0" smtClean="0"/>
              <a:t>. </a:t>
            </a:r>
            <a:endParaRPr lang="sq-AL" sz="1600" b="1" dirty="0" smtClean="0"/>
          </a:p>
          <a:p>
            <a:pPr algn="just"/>
            <a:endParaRPr lang="sq-AL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Për</a:t>
            </a:r>
            <a:r>
              <a:rPr lang="en-US" sz="1600" b="1" dirty="0" smtClean="0"/>
              <a:t> </a:t>
            </a:r>
            <a:r>
              <a:rPr lang="en-US" sz="1600" b="1" dirty="0" err="1"/>
              <a:t>anëtar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Kryesisë</a:t>
            </a:r>
            <a:r>
              <a:rPr lang="en-US" sz="1600" b="1" dirty="0"/>
              <a:t> 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Degës</a:t>
            </a:r>
            <a:r>
              <a:rPr lang="en-US" sz="1600" b="1" dirty="0"/>
              <a:t> </a:t>
            </a:r>
            <a:r>
              <a:rPr lang="en-US" sz="1600" b="1" dirty="0" err="1"/>
              <a:t>së</a:t>
            </a:r>
            <a:r>
              <a:rPr lang="en-US" sz="1600" b="1" dirty="0"/>
              <a:t> BDI-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mund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kandidohet</a:t>
            </a:r>
            <a:r>
              <a:rPr lang="en-US" sz="1600" b="1" dirty="0"/>
              <a:t> </a:t>
            </a:r>
            <a:r>
              <a:rPr lang="en-US" sz="1600" b="1" dirty="0" err="1"/>
              <a:t>secili</a:t>
            </a:r>
            <a:r>
              <a:rPr lang="en-US" sz="1600" b="1" dirty="0"/>
              <a:t> person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cili</a:t>
            </a:r>
            <a:r>
              <a:rPr lang="en-US" sz="1600" b="1" dirty="0"/>
              <a:t> 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paku</a:t>
            </a:r>
            <a:r>
              <a:rPr lang="en-US" sz="1600" b="1" dirty="0"/>
              <a:t> </a:t>
            </a:r>
            <a:r>
              <a:rPr lang="en-US" sz="1600" b="1" dirty="0" err="1"/>
              <a:t>një</a:t>
            </a:r>
            <a:r>
              <a:rPr lang="en-US" sz="1600" b="1" dirty="0"/>
              <a:t> </a:t>
            </a:r>
            <a:r>
              <a:rPr lang="en-US" sz="1600" b="1" dirty="0" err="1"/>
              <a:t>vit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anëtar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BDI-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nga</a:t>
            </a:r>
            <a:r>
              <a:rPr lang="en-US" sz="1600" b="1" dirty="0"/>
              <a:t> </a:t>
            </a:r>
            <a:r>
              <a:rPr lang="en-US" sz="1600" b="1" dirty="0" err="1"/>
              <a:t>vendbanimi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cili</a:t>
            </a:r>
            <a:r>
              <a:rPr lang="en-US" sz="1600" b="1" dirty="0"/>
              <a:t> </a:t>
            </a:r>
            <a:r>
              <a:rPr lang="en-US" sz="1600" b="1" dirty="0" err="1"/>
              <a:t>përfshihet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territorin</a:t>
            </a:r>
            <a:r>
              <a:rPr lang="en-US" sz="1600" b="1" dirty="0"/>
              <a:t> e </a:t>
            </a:r>
            <a:r>
              <a:rPr lang="en-US" sz="1600" b="1" dirty="0" err="1"/>
              <a:t>degës</a:t>
            </a:r>
            <a:r>
              <a:rPr lang="en-US" sz="1600" b="1" dirty="0"/>
              <a:t> </a:t>
            </a:r>
            <a:r>
              <a:rPr lang="en-US" sz="1600" b="1" dirty="0" err="1"/>
              <a:t>përkatëse</a:t>
            </a:r>
            <a:r>
              <a:rPr lang="en-US" sz="1600" b="1" dirty="0" smtClean="0"/>
              <a:t>.</a:t>
            </a:r>
            <a:endParaRPr lang="sq-AL" sz="1600" b="1" dirty="0" smtClean="0"/>
          </a:p>
          <a:p>
            <a:pPr algn="just"/>
            <a:endParaRPr lang="sq-AL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Kandidatura</a:t>
            </a:r>
            <a:r>
              <a:rPr lang="en-US" sz="1600" b="1" dirty="0"/>
              <a:t> </a:t>
            </a:r>
            <a:r>
              <a:rPr lang="sq-AL" sz="1600" b="1" dirty="0"/>
              <a:t>anëtarë të kryesisë </a:t>
            </a:r>
            <a:r>
              <a:rPr lang="sq-AL" sz="1600" b="1" dirty="0" smtClean="0"/>
              <a:t>së </a:t>
            </a:r>
            <a:r>
              <a:rPr lang="en-US" sz="1600" b="1" dirty="0" err="1" smtClean="0"/>
              <a:t>Degës</a:t>
            </a:r>
            <a:r>
              <a:rPr lang="en-US" sz="1600" b="1" dirty="0" smtClean="0"/>
              <a:t> </a:t>
            </a:r>
            <a:r>
              <a:rPr lang="en-US" sz="1600" b="1" dirty="0" err="1"/>
              <a:t>së</a:t>
            </a:r>
            <a:r>
              <a:rPr lang="en-US" sz="1600" b="1" dirty="0"/>
              <a:t> BDI-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dorëzohet</a:t>
            </a:r>
            <a:r>
              <a:rPr lang="en-US" sz="1600" b="1" dirty="0"/>
              <a:t> me </a:t>
            </a:r>
            <a:r>
              <a:rPr lang="en-US" sz="1600" b="1" dirty="0" err="1"/>
              <a:t>anë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formularit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 smtClean="0"/>
              <a:t>veçantë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drejtpërdrejtë</a:t>
            </a:r>
            <a:r>
              <a:rPr lang="en-US" sz="1600" b="1" dirty="0" smtClean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KZP, me </a:t>
            </a:r>
            <a:r>
              <a:rPr lang="en-US" sz="1600" b="1" dirty="0" err="1"/>
              <a:t>bashkëngjitje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biografisë</a:t>
            </a:r>
            <a:r>
              <a:rPr lang="en-US" sz="1600" b="1" dirty="0"/>
              <a:t> </a:t>
            </a:r>
            <a:r>
              <a:rPr lang="en-US" sz="1600" b="1" dirty="0" err="1"/>
              <a:t>personale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 smtClean="0"/>
              <a:t>partiake</a:t>
            </a:r>
            <a:r>
              <a:rPr lang="en-US" sz="1600" b="1" dirty="0" smtClean="0"/>
              <a:t>.</a:t>
            </a:r>
            <a:endParaRPr lang="sq-AL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q-AL" dirty="0"/>
              <a:t>Proçesi parazgjedhorë</a:t>
            </a:r>
            <a:br>
              <a:rPr lang="sq-AL" dirty="0"/>
            </a:br>
            <a:r>
              <a:rPr lang="sq-AL" dirty="0"/>
              <a:t>Kandidatura për </a:t>
            </a:r>
            <a:r>
              <a:rPr lang="sq-AL" dirty="0" smtClean="0"/>
              <a:t>anëtarë të kryesisë së </a:t>
            </a:r>
            <a:r>
              <a:rPr lang="sq-AL" dirty="0"/>
              <a:t>dege</a:t>
            </a:r>
            <a:br>
              <a:rPr lang="sq-A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505333"/>
            <a:ext cx="83629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Kandidatura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kryetar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Këshillit</a:t>
            </a:r>
            <a:r>
              <a:rPr lang="en-US" sz="1600" b="1" dirty="0"/>
              <a:t> Vendor </a:t>
            </a:r>
            <a:r>
              <a:rPr lang="en-US" sz="1600" b="1" dirty="0" err="1"/>
              <a:t>së</a:t>
            </a:r>
            <a:r>
              <a:rPr lang="en-US" sz="1600" b="1" dirty="0"/>
              <a:t> BDI-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dorëzohet</a:t>
            </a:r>
            <a:r>
              <a:rPr lang="en-US" sz="1600" b="1" dirty="0"/>
              <a:t> me </a:t>
            </a:r>
            <a:r>
              <a:rPr lang="en-US" sz="1600" b="1" dirty="0" err="1"/>
              <a:t>anë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formularit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veçantë</a:t>
            </a:r>
            <a:r>
              <a:rPr lang="en-US" sz="1600" b="1" dirty="0"/>
              <a:t> </a:t>
            </a:r>
            <a:r>
              <a:rPr lang="en-US" sz="1600" b="1" dirty="0" err="1"/>
              <a:t>drejtpërdrejtë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KZK, me </a:t>
            </a:r>
            <a:r>
              <a:rPr lang="en-US" sz="1600" b="1" dirty="0" err="1"/>
              <a:t>bashkëngjitje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biografisë</a:t>
            </a:r>
            <a:r>
              <a:rPr lang="en-US" sz="1600" b="1" dirty="0"/>
              <a:t> </a:t>
            </a:r>
            <a:r>
              <a:rPr lang="en-US" sz="1600" b="1" dirty="0" err="1"/>
              <a:t>personale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 smtClean="0"/>
              <a:t>partiake</a:t>
            </a:r>
            <a:endParaRPr lang="sq-AL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secilën</a:t>
            </a:r>
            <a:r>
              <a:rPr lang="en-US" sz="1600" b="1" dirty="0"/>
              <a:t> </a:t>
            </a:r>
            <a:r>
              <a:rPr lang="en-US" sz="1600" b="1" dirty="0" err="1"/>
              <a:t>kandidaturë</a:t>
            </a:r>
            <a:r>
              <a:rPr lang="en-US" sz="1600" b="1" dirty="0"/>
              <a:t> </a:t>
            </a:r>
            <a:r>
              <a:rPr lang="en-US" sz="1600" b="1" dirty="0" err="1"/>
              <a:t>nevojitet</a:t>
            </a:r>
            <a:r>
              <a:rPr lang="en-US" sz="1600" b="1" dirty="0"/>
              <a:t> </a:t>
            </a:r>
            <a:r>
              <a:rPr lang="en-US" sz="1600" b="1" dirty="0" err="1"/>
              <a:t>pëlqim</a:t>
            </a:r>
            <a:r>
              <a:rPr lang="en-US" sz="1600" b="1" dirty="0"/>
              <a:t> me </a:t>
            </a:r>
            <a:r>
              <a:rPr lang="en-US" sz="1600" b="1" dirty="0" err="1"/>
              <a:t>shkrim</a:t>
            </a:r>
            <a:r>
              <a:rPr lang="en-US" sz="1600" b="1" dirty="0"/>
              <a:t> (</a:t>
            </a:r>
            <a:r>
              <a:rPr lang="en-US" sz="1600" b="1" dirty="0" err="1"/>
              <a:t>deklaratë</a:t>
            </a:r>
            <a:r>
              <a:rPr lang="en-US" sz="1600" b="1" dirty="0"/>
              <a:t>) e </a:t>
            </a:r>
            <a:r>
              <a:rPr lang="en-US" sz="1600" b="1" dirty="0" err="1"/>
              <a:t>kandidatit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en-US" sz="1600" b="1" dirty="0" err="1"/>
              <a:t>pranim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kandidaturës</a:t>
            </a:r>
            <a:r>
              <a:rPr lang="en-US" sz="1600" b="1" dirty="0"/>
              <a:t>,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e </a:t>
            </a:r>
            <a:r>
              <a:rPr lang="en-US" sz="1600" b="1" dirty="0" err="1"/>
              <a:t>parevokueshme</a:t>
            </a:r>
            <a:r>
              <a:rPr lang="en-US" sz="1600" b="1" dirty="0" smtClean="0"/>
              <a:t>.</a:t>
            </a:r>
            <a:endParaRPr lang="sq-AL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Komisioni</a:t>
            </a:r>
            <a:r>
              <a:rPr lang="en-US" sz="1600" b="1" dirty="0"/>
              <a:t> </a:t>
            </a:r>
            <a:r>
              <a:rPr lang="en-US" sz="1600" b="1" dirty="0" err="1"/>
              <a:t>Zgjedhor</a:t>
            </a:r>
            <a:r>
              <a:rPr lang="en-US" sz="1600" b="1" dirty="0"/>
              <a:t> </a:t>
            </a:r>
            <a:r>
              <a:rPr lang="en-US" sz="1600" b="1" dirty="0" err="1"/>
              <a:t>Komunal</a:t>
            </a:r>
            <a:r>
              <a:rPr lang="en-US" sz="1600" b="1" dirty="0"/>
              <a:t> pas </a:t>
            </a:r>
            <a:r>
              <a:rPr lang="en-US" sz="1600" b="1" dirty="0" err="1"/>
              <a:t>pranimit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listës</a:t>
            </a:r>
            <a:r>
              <a:rPr lang="en-US" sz="1600" b="1" dirty="0"/>
              <a:t> 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kandidatit</a:t>
            </a:r>
            <a:r>
              <a:rPr lang="en-US" sz="1600" b="1" dirty="0"/>
              <a:t>, </a:t>
            </a:r>
            <a:r>
              <a:rPr lang="en-US" sz="1600" b="1" dirty="0" err="1"/>
              <a:t>përkatësisht</a:t>
            </a:r>
            <a:r>
              <a:rPr lang="en-US" sz="1600" b="1" dirty="0"/>
              <a:t> </a:t>
            </a:r>
            <a:r>
              <a:rPr lang="en-US" sz="1600" b="1" dirty="0" err="1" smtClean="0"/>
              <a:t>të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kandidatëve</a:t>
            </a:r>
            <a:r>
              <a:rPr lang="en-US" sz="1600" b="1" dirty="0"/>
              <a:t>, </a:t>
            </a:r>
            <a:r>
              <a:rPr lang="en-US" sz="1600" b="1" dirty="0" err="1"/>
              <a:t>kontrollon</a:t>
            </a:r>
            <a:r>
              <a:rPr lang="en-US" sz="1600" b="1" dirty="0"/>
              <a:t> </a:t>
            </a:r>
            <a:r>
              <a:rPr lang="en-US" sz="1600" b="1" dirty="0" err="1"/>
              <a:t>nëse</a:t>
            </a:r>
            <a:r>
              <a:rPr lang="en-US" sz="1600" b="1" dirty="0"/>
              <a:t> e </a:t>
            </a:r>
            <a:r>
              <a:rPr lang="en-US" sz="1600" b="1" dirty="0" err="1"/>
              <a:t>njëjta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paraqitur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afatin</a:t>
            </a:r>
            <a:r>
              <a:rPr lang="en-US" sz="1600" b="1" dirty="0"/>
              <a:t> e </a:t>
            </a:r>
            <a:r>
              <a:rPr lang="en-US" sz="1600" b="1" dirty="0" err="1"/>
              <a:t>përcaktuar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e </a:t>
            </a:r>
            <a:r>
              <a:rPr lang="en-US" sz="1600" b="1" dirty="0" err="1"/>
              <a:t>përpiluar</a:t>
            </a:r>
            <a:r>
              <a:rPr lang="en-US" sz="1600" b="1" dirty="0"/>
              <a:t> </a:t>
            </a:r>
            <a:r>
              <a:rPr lang="en-US" sz="1600" b="1" dirty="0" err="1" smtClean="0"/>
              <a:t>në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pajtim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Rregullore</a:t>
            </a:r>
            <a:r>
              <a:rPr lang="sq-AL" sz="1600" b="1" dirty="0" smtClean="0"/>
              <a:t>n</a:t>
            </a:r>
            <a:r>
              <a:rPr lang="en-US" sz="1600" b="1" dirty="0" smtClean="0"/>
              <a:t> </a:t>
            </a:r>
            <a:r>
              <a:rPr lang="sq-AL" sz="1600" b="1" dirty="0" smtClean="0"/>
              <a:t>dhe </a:t>
            </a:r>
            <a:r>
              <a:rPr lang="en-US" sz="1600" b="1" dirty="0" smtClean="0"/>
              <a:t>me </a:t>
            </a:r>
            <a:r>
              <a:rPr lang="en-US" sz="1600" b="1" dirty="0" err="1"/>
              <a:t>Statutin</a:t>
            </a:r>
            <a:r>
              <a:rPr lang="en-US" sz="1600" b="1" dirty="0"/>
              <a:t> e </a:t>
            </a:r>
            <a:r>
              <a:rPr lang="en-US" sz="1600" b="1" dirty="0" smtClean="0"/>
              <a:t>BDI</a:t>
            </a:r>
            <a:r>
              <a:rPr lang="sq-AL" sz="1600" b="1" dirty="0" smtClean="0"/>
              <a:t>-së</a:t>
            </a:r>
            <a:r>
              <a:rPr lang="en-US" sz="1600" b="1" dirty="0" smtClean="0"/>
              <a:t>.</a:t>
            </a: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Komisioni</a:t>
            </a:r>
            <a:r>
              <a:rPr lang="en-US" sz="1600" b="1" dirty="0"/>
              <a:t> </a:t>
            </a:r>
            <a:r>
              <a:rPr lang="en-US" sz="1600" b="1" dirty="0" err="1"/>
              <a:t>Zgjedhor</a:t>
            </a:r>
            <a:r>
              <a:rPr lang="en-US" sz="1600" b="1" dirty="0"/>
              <a:t> </a:t>
            </a:r>
            <a:r>
              <a:rPr lang="en-US" sz="1600" b="1" dirty="0" err="1"/>
              <a:t>Komunal</a:t>
            </a:r>
            <a:r>
              <a:rPr lang="en-US" sz="1600" b="1" dirty="0"/>
              <a:t> </a:t>
            </a:r>
            <a:r>
              <a:rPr lang="en-US" sz="1600" b="1" dirty="0" err="1"/>
              <a:t>konstaton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lista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paraqitur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afatin</a:t>
            </a:r>
            <a:r>
              <a:rPr lang="en-US" sz="1600" b="1" dirty="0"/>
              <a:t> e </a:t>
            </a:r>
            <a:r>
              <a:rPr lang="en-US" sz="1600" b="1" dirty="0" err="1" smtClean="0"/>
              <a:t>caktuar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dhe</a:t>
            </a:r>
            <a:r>
              <a:rPr lang="en-US" sz="1600" b="1" dirty="0" smtClean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 smtClean="0"/>
              <a:t>përpiluar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në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pajtim</a:t>
            </a:r>
            <a:r>
              <a:rPr lang="en-US" sz="1600" b="1" dirty="0" smtClean="0"/>
              <a:t> me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Rregullore</a:t>
            </a:r>
            <a:r>
              <a:rPr lang="sq-AL" sz="1600" b="1" dirty="0" smtClean="0"/>
              <a:t>n dhe me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Statutin</a:t>
            </a:r>
            <a:r>
              <a:rPr lang="en-US" sz="1600" b="1" dirty="0" smtClean="0"/>
              <a:t> e BDI-</a:t>
            </a:r>
            <a:r>
              <a:rPr lang="en-US" sz="1600" b="1" dirty="0" err="1" smtClean="0"/>
              <a:t>së</a:t>
            </a:r>
            <a:r>
              <a:rPr lang="sq-AL" sz="1600" b="1" dirty="0" smtClean="0"/>
              <a:t>, </a:t>
            </a:r>
            <a:r>
              <a:rPr lang="en-US" sz="1600" b="1" dirty="0" err="1" smtClean="0"/>
              <a:t>listën</a:t>
            </a:r>
            <a:r>
              <a:rPr lang="en-US" sz="1600" b="1" dirty="0" smtClean="0"/>
              <a:t> </a:t>
            </a:r>
            <a:r>
              <a:rPr lang="en-US" sz="1600" b="1" dirty="0"/>
              <a:t>e </a:t>
            </a:r>
            <a:r>
              <a:rPr lang="en-US" sz="1600" b="1" dirty="0" err="1"/>
              <a:t>paraqitur</a:t>
            </a:r>
            <a:r>
              <a:rPr lang="en-US" sz="1600" b="1" dirty="0"/>
              <a:t> do </a:t>
            </a:r>
            <a:r>
              <a:rPr lang="en-US" sz="1600" b="1" dirty="0" smtClean="0"/>
              <a:t>ta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vërtetojë</a:t>
            </a:r>
            <a:r>
              <a:rPr lang="en-US" sz="1600" b="1" dirty="0" smtClean="0"/>
              <a:t> </a:t>
            </a:r>
            <a:r>
              <a:rPr lang="en-US" sz="1600" b="1" dirty="0"/>
              <a:t>me </a:t>
            </a:r>
            <a:r>
              <a:rPr lang="en-US" sz="1600" b="1" dirty="0" err="1"/>
              <a:t>vendim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njëjtën</a:t>
            </a:r>
            <a:r>
              <a:rPr lang="en-US" sz="1600" b="1" dirty="0"/>
              <a:t> e </a:t>
            </a:r>
            <a:r>
              <a:rPr lang="en-US" sz="1600" b="1" dirty="0" err="1"/>
              <a:t>dorëzon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KZP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q-AL" dirty="0"/>
              <a:t>Proçesi parazgjedhorë</a:t>
            </a:r>
            <a:br>
              <a:rPr lang="sq-AL" dirty="0"/>
            </a:br>
            <a:r>
              <a:rPr lang="sq-AL" dirty="0"/>
              <a:t>Kandidatura për </a:t>
            </a:r>
            <a:r>
              <a:rPr lang="en-US" dirty="0" err="1"/>
              <a:t>kryetar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Këshillit</a:t>
            </a:r>
            <a:r>
              <a:rPr lang="en-US" dirty="0"/>
              <a:t> Vendor</a:t>
            </a:r>
            <a:r>
              <a:rPr lang="sq-AL" dirty="0"/>
              <a:t/>
            </a:r>
            <a:br>
              <a:rPr lang="sq-A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505333"/>
            <a:ext cx="8362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Kandidatura</a:t>
            </a:r>
            <a:r>
              <a:rPr lang="en-US" sz="1600" b="1" dirty="0"/>
              <a:t> </a:t>
            </a:r>
            <a:r>
              <a:rPr lang="en-US" sz="1600" b="1" dirty="0" err="1"/>
              <a:t>për</a:t>
            </a:r>
            <a:r>
              <a:rPr lang="en-US" sz="1600" b="1" dirty="0"/>
              <a:t> </a:t>
            </a:r>
            <a:r>
              <a:rPr lang="sq-AL" sz="1600" b="1" dirty="0" smtClean="0"/>
              <a:t>anëtar</a:t>
            </a:r>
            <a:r>
              <a:rPr lang="en-US" sz="1600" b="1" dirty="0" smtClean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Këshillit</a:t>
            </a:r>
            <a:r>
              <a:rPr lang="en-US" sz="1600" b="1" dirty="0"/>
              <a:t> Vendor </a:t>
            </a:r>
            <a:r>
              <a:rPr lang="en-US" sz="1600" b="1" dirty="0" err="1"/>
              <a:t>së</a:t>
            </a:r>
            <a:r>
              <a:rPr lang="en-US" sz="1600" b="1" dirty="0"/>
              <a:t> BDI-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dorëzohet</a:t>
            </a:r>
            <a:r>
              <a:rPr lang="en-US" sz="1600" b="1" dirty="0"/>
              <a:t> me </a:t>
            </a:r>
            <a:r>
              <a:rPr lang="en-US" sz="1600" b="1" dirty="0" err="1"/>
              <a:t>anë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formularit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veçantë</a:t>
            </a:r>
            <a:r>
              <a:rPr lang="en-US" sz="1600" b="1" dirty="0"/>
              <a:t> </a:t>
            </a:r>
            <a:r>
              <a:rPr lang="en-US" sz="1600" b="1" dirty="0" err="1"/>
              <a:t>drejtpërdrejtë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KZK, me </a:t>
            </a:r>
            <a:r>
              <a:rPr lang="en-US" sz="1600" b="1" dirty="0" err="1"/>
              <a:t>bashkëngjitje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biografisë</a:t>
            </a:r>
            <a:r>
              <a:rPr lang="en-US" sz="1600" b="1" dirty="0"/>
              <a:t> </a:t>
            </a:r>
            <a:r>
              <a:rPr lang="en-US" sz="1600" b="1" dirty="0" err="1"/>
              <a:t>personale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 smtClean="0"/>
              <a:t>partiake</a:t>
            </a:r>
            <a:endParaRPr lang="sq-AL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Komisioni</a:t>
            </a:r>
            <a:r>
              <a:rPr lang="en-US" sz="1600" b="1" dirty="0" smtClean="0"/>
              <a:t> </a:t>
            </a:r>
            <a:r>
              <a:rPr lang="en-US" sz="1600" b="1" dirty="0" err="1"/>
              <a:t>Zgjedhor</a:t>
            </a:r>
            <a:r>
              <a:rPr lang="en-US" sz="1600" b="1" dirty="0"/>
              <a:t> </a:t>
            </a:r>
            <a:r>
              <a:rPr lang="en-US" sz="1600" b="1" dirty="0" err="1"/>
              <a:t>Komunal</a:t>
            </a:r>
            <a:r>
              <a:rPr lang="en-US" sz="1600" b="1" dirty="0"/>
              <a:t> pas </a:t>
            </a:r>
            <a:r>
              <a:rPr lang="en-US" sz="1600" b="1" dirty="0" err="1"/>
              <a:t>pranimit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listës</a:t>
            </a:r>
            <a:r>
              <a:rPr lang="en-US" sz="1600" b="1" dirty="0"/>
              <a:t> </a:t>
            </a:r>
            <a:r>
              <a:rPr lang="en-US" sz="1600" b="1" dirty="0" err="1"/>
              <a:t>së</a:t>
            </a:r>
            <a:r>
              <a:rPr lang="en-US" sz="1600" b="1" dirty="0"/>
              <a:t> </a:t>
            </a:r>
            <a:r>
              <a:rPr lang="en-US" sz="1600" b="1" dirty="0" err="1"/>
              <a:t>kandidatit</a:t>
            </a:r>
            <a:r>
              <a:rPr lang="en-US" sz="1600" b="1" dirty="0"/>
              <a:t>, </a:t>
            </a:r>
            <a:r>
              <a:rPr lang="en-US" sz="1600" b="1" dirty="0" err="1"/>
              <a:t>përkatësisht</a:t>
            </a:r>
            <a:r>
              <a:rPr lang="en-US" sz="1600" b="1" dirty="0"/>
              <a:t> </a:t>
            </a:r>
            <a:r>
              <a:rPr lang="en-US" sz="1600" b="1" dirty="0" err="1" smtClean="0"/>
              <a:t>të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kandidatëve</a:t>
            </a:r>
            <a:r>
              <a:rPr lang="en-US" sz="1600" b="1" dirty="0"/>
              <a:t>, </a:t>
            </a:r>
            <a:r>
              <a:rPr lang="en-US" sz="1600" b="1" dirty="0" err="1"/>
              <a:t>kontrollon</a:t>
            </a:r>
            <a:r>
              <a:rPr lang="en-US" sz="1600" b="1" dirty="0"/>
              <a:t> </a:t>
            </a:r>
            <a:r>
              <a:rPr lang="en-US" sz="1600" b="1" dirty="0" err="1"/>
              <a:t>nëse</a:t>
            </a:r>
            <a:r>
              <a:rPr lang="en-US" sz="1600" b="1" dirty="0"/>
              <a:t> e </a:t>
            </a:r>
            <a:r>
              <a:rPr lang="en-US" sz="1600" b="1" dirty="0" err="1"/>
              <a:t>njëjta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paraqitur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afatin</a:t>
            </a:r>
            <a:r>
              <a:rPr lang="en-US" sz="1600" b="1" dirty="0"/>
              <a:t> e </a:t>
            </a:r>
            <a:r>
              <a:rPr lang="en-US" sz="1600" b="1" dirty="0" err="1"/>
              <a:t>përcaktuar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e </a:t>
            </a:r>
            <a:r>
              <a:rPr lang="en-US" sz="1600" b="1" dirty="0" err="1"/>
              <a:t>përpiluar</a:t>
            </a:r>
            <a:r>
              <a:rPr lang="en-US" sz="1600" b="1" dirty="0"/>
              <a:t> </a:t>
            </a:r>
            <a:r>
              <a:rPr lang="en-US" sz="1600" b="1" dirty="0" err="1" smtClean="0"/>
              <a:t>në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pajtim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Rregullore</a:t>
            </a:r>
            <a:r>
              <a:rPr lang="sq-AL" sz="1600" b="1" dirty="0" smtClean="0"/>
              <a:t>n</a:t>
            </a:r>
            <a:r>
              <a:rPr lang="en-US" sz="1600" b="1" dirty="0" smtClean="0"/>
              <a:t> </a:t>
            </a:r>
            <a:r>
              <a:rPr lang="sq-AL" sz="1600" b="1" dirty="0" smtClean="0"/>
              <a:t>dhe </a:t>
            </a:r>
            <a:r>
              <a:rPr lang="en-US" sz="1600" b="1" dirty="0" smtClean="0"/>
              <a:t>me </a:t>
            </a:r>
            <a:r>
              <a:rPr lang="en-US" sz="1600" b="1" dirty="0" err="1"/>
              <a:t>Statutin</a:t>
            </a:r>
            <a:r>
              <a:rPr lang="en-US" sz="1600" b="1" dirty="0"/>
              <a:t> e </a:t>
            </a:r>
            <a:r>
              <a:rPr lang="en-US" sz="1600" b="1" dirty="0" smtClean="0"/>
              <a:t>BDI</a:t>
            </a:r>
            <a:r>
              <a:rPr lang="sq-AL" sz="1600" b="1" dirty="0" smtClean="0"/>
              <a:t>-së</a:t>
            </a:r>
            <a:r>
              <a:rPr lang="en-US" sz="1600" b="1" dirty="0" smtClean="0"/>
              <a:t>.</a:t>
            </a: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err="1"/>
              <a:t>Nëse</a:t>
            </a:r>
            <a:r>
              <a:rPr lang="en-US" sz="1600" b="1" dirty="0"/>
              <a:t> </a:t>
            </a:r>
            <a:r>
              <a:rPr lang="en-US" sz="1600" b="1" dirty="0" err="1"/>
              <a:t>Komisioni</a:t>
            </a:r>
            <a:r>
              <a:rPr lang="en-US" sz="1600" b="1" dirty="0"/>
              <a:t> </a:t>
            </a:r>
            <a:r>
              <a:rPr lang="en-US" sz="1600" b="1" dirty="0" err="1"/>
              <a:t>Zgjedhor</a:t>
            </a:r>
            <a:r>
              <a:rPr lang="en-US" sz="1600" b="1" dirty="0"/>
              <a:t> </a:t>
            </a:r>
            <a:r>
              <a:rPr lang="en-US" sz="1600" b="1" dirty="0" err="1"/>
              <a:t>Komunal</a:t>
            </a:r>
            <a:r>
              <a:rPr lang="en-US" sz="1600" b="1" dirty="0"/>
              <a:t> </a:t>
            </a:r>
            <a:r>
              <a:rPr lang="en-US" sz="1600" b="1" dirty="0" err="1"/>
              <a:t>konstaton</a:t>
            </a:r>
            <a:r>
              <a:rPr lang="en-US" sz="1600" b="1" dirty="0"/>
              <a:t> </a:t>
            </a:r>
            <a:r>
              <a:rPr lang="en-US" sz="1600" b="1" dirty="0" err="1"/>
              <a:t>që</a:t>
            </a:r>
            <a:r>
              <a:rPr lang="en-US" sz="1600" b="1" dirty="0"/>
              <a:t> </a:t>
            </a:r>
            <a:r>
              <a:rPr lang="en-US" sz="1600" b="1" dirty="0" err="1"/>
              <a:t>lista</a:t>
            </a:r>
            <a:r>
              <a:rPr lang="en-US" sz="1600" b="1" dirty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/>
              <a:t>paraqitur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</a:t>
            </a:r>
            <a:r>
              <a:rPr lang="en-US" sz="1600" b="1" dirty="0" err="1"/>
              <a:t>afatin</a:t>
            </a:r>
            <a:r>
              <a:rPr lang="en-US" sz="1600" b="1" dirty="0"/>
              <a:t> e </a:t>
            </a:r>
            <a:r>
              <a:rPr lang="en-US" sz="1600" b="1" dirty="0" err="1" smtClean="0"/>
              <a:t>caktuar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dhe</a:t>
            </a:r>
            <a:r>
              <a:rPr lang="en-US" sz="1600" b="1" dirty="0" smtClean="0"/>
              <a:t> </a:t>
            </a:r>
            <a:r>
              <a:rPr lang="en-US" sz="1600" b="1" dirty="0" err="1"/>
              <a:t>është</a:t>
            </a:r>
            <a:r>
              <a:rPr lang="en-US" sz="1600" b="1" dirty="0"/>
              <a:t> </a:t>
            </a:r>
            <a:r>
              <a:rPr lang="en-US" sz="1600" b="1" dirty="0" err="1" smtClean="0"/>
              <a:t>përpiluar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në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pajtim</a:t>
            </a:r>
            <a:r>
              <a:rPr lang="en-US" sz="1600" b="1" dirty="0" smtClean="0"/>
              <a:t> me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Rregullore</a:t>
            </a:r>
            <a:r>
              <a:rPr lang="sq-AL" sz="1600" b="1" dirty="0" smtClean="0"/>
              <a:t>n dhe me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Statutin</a:t>
            </a:r>
            <a:r>
              <a:rPr lang="en-US" sz="1600" b="1" dirty="0" smtClean="0"/>
              <a:t> e BDI-</a:t>
            </a:r>
            <a:r>
              <a:rPr lang="en-US" sz="1600" b="1" dirty="0" err="1" smtClean="0"/>
              <a:t>së</a:t>
            </a:r>
            <a:r>
              <a:rPr lang="sq-AL" sz="1600" b="1" dirty="0" smtClean="0"/>
              <a:t>, </a:t>
            </a:r>
            <a:r>
              <a:rPr lang="en-US" sz="1600" b="1" dirty="0" err="1" smtClean="0"/>
              <a:t>listën</a:t>
            </a:r>
            <a:r>
              <a:rPr lang="en-US" sz="1600" b="1" dirty="0" smtClean="0"/>
              <a:t> </a:t>
            </a:r>
            <a:r>
              <a:rPr lang="en-US" sz="1600" b="1" dirty="0"/>
              <a:t>e </a:t>
            </a:r>
            <a:r>
              <a:rPr lang="en-US" sz="1600" b="1" dirty="0" err="1"/>
              <a:t>paraqitur</a:t>
            </a:r>
            <a:r>
              <a:rPr lang="en-US" sz="1600" b="1" dirty="0"/>
              <a:t> do </a:t>
            </a:r>
            <a:r>
              <a:rPr lang="en-US" sz="1600" b="1" dirty="0" smtClean="0"/>
              <a:t>ta</a:t>
            </a:r>
            <a:r>
              <a:rPr lang="sq-AL" sz="1600" b="1" dirty="0" smtClean="0"/>
              <a:t> </a:t>
            </a:r>
            <a:r>
              <a:rPr lang="en-US" sz="1600" b="1" dirty="0" err="1" smtClean="0"/>
              <a:t>vërtetojë</a:t>
            </a:r>
            <a:r>
              <a:rPr lang="en-US" sz="1600" b="1" dirty="0" smtClean="0"/>
              <a:t> </a:t>
            </a:r>
            <a:r>
              <a:rPr lang="en-US" sz="1600" b="1" dirty="0"/>
              <a:t>me </a:t>
            </a:r>
            <a:r>
              <a:rPr lang="en-US" sz="1600" b="1" dirty="0" err="1"/>
              <a:t>vendim</a:t>
            </a:r>
            <a:r>
              <a:rPr lang="en-US" sz="1600" b="1" dirty="0"/>
              <a:t> </a:t>
            </a:r>
            <a:r>
              <a:rPr lang="en-US" sz="1600" b="1" dirty="0" err="1"/>
              <a:t>dhe</a:t>
            </a:r>
            <a:r>
              <a:rPr lang="en-US" sz="1600" b="1" dirty="0"/>
              <a:t> </a:t>
            </a:r>
            <a:r>
              <a:rPr lang="en-US" sz="1600" b="1" dirty="0" err="1"/>
              <a:t>të</a:t>
            </a:r>
            <a:r>
              <a:rPr lang="en-US" sz="1600" b="1" dirty="0"/>
              <a:t> </a:t>
            </a:r>
            <a:r>
              <a:rPr lang="en-US" sz="1600" b="1" dirty="0" err="1"/>
              <a:t>njëjtën</a:t>
            </a:r>
            <a:r>
              <a:rPr lang="en-US" sz="1600" b="1" dirty="0"/>
              <a:t> e </a:t>
            </a:r>
            <a:r>
              <a:rPr lang="en-US" sz="1600" b="1" dirty="0" err="1"/>
              <a:t>dorëzon</a:t>
            </a:r>
            <a:r>
              <a:rPr lang="en-US" sz="1600" b="1" dirty="0"/>
              <a:t> </a:t>
            </a:r>
            <a:r>
              <a:rPr lang="en-US" sz="1600" b="1" dirty="0" err="1"/>
              <a:t>në</a:t>
            </a:r>
            <a:r>
              <a:rPr lang="en-US" sz="1600" b="1" dirty="0"/>
              <a:t> KZP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q-AL" dirty="0"/>
              <a:t>Proçesi parazgjedhorë</a:t>
            </a:r>
            <a:br>
              <a:rPr lang="sq-AL" dirty="0"/>
            </a:br>
            <a:r>
              <a:rPr lang="sq-AL" dirty="0"/>
              <a:t>Kandidatura për </a:t>
            </a:r>
            <a:r>
              <a:rPr lang="sq-AL" dirty="0" smtClean="0"/>
              <a:t>anëtar</a:t>
            </a:r>
            <a:r>
              <a:rPr lang="en-US" dirty="0" smtClean="0"/>
              <a:t> </a:t>
            </a:r>
            <a:r>
              <a:rPr lang="sq-AL" dirty="0" smtClean="0"/>
              <a:t>të</a:t>
            </a:r>
            <a:r>
              <a:rPr lang="en-US" dirty="0" smtClean="0"/>
              <a:t> </a:t>
            </a:r>
            <a:r>
              <a:rPr lang="en-US" dirty="0" err="1"/>
              <a:t>Këshillit</a:t>
            </a:r>
            <a:r>
              <a:rPr lang="en-US" dirty="0"/>
              <a:t> </a:t>
            </a:r>
            <a:r>
              <a:rPr lang="en-US" dirty="0" smtClean="0"/>
              <a:t>Vendor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/>
          <p:nvPr/>
        </p:nvSpPr>
        <p:spPr>
          <a:xfrm>
            <a:off x="457200" y="918525"/>
            <a:ext cx="8229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69" y="80180"/>
            <a:ext cx="1093858" cy="1093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695450"/>
            <a:ext cx="8362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b="1" dirty="0" err="1"/>
              <a:t>Fushatë</a:t>
            </a:r>
            <a:r>
              <a:rPr lang="en-US" b="1" dirty="0"/>
              <a:t> </a:t>
            </a:r>
            <a:r>
              <a:rPr lang="en-US" b="1" dirty="0" err="1"/>
              <a:t>zgjedhore</a:t>
            </a:r>
            <a:r>
              <a:rPr lang="en-US" b="1" dirty="0"/>
              <a:t> </a:t>
            </a:r>
            <a:r>
              <a:rPr lang="en-US" b="1" dirty="0" err="1"/>
              <a:t>konsiderohet</a:t>
            </a:r>
            <a:r>
              <a:rPr lang="en-US" b="1" dirty="0"/>
              <a:t> </a:t>
            </a:r>
            <a:r>
              <a:rPr lang="en-US" b="1" dirty="0" err="1"/>
              <a:t>grumbullimi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ngjarje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tjera</a:t>
            </a:r>
            <a:r>
              <a:rPr lang="en-US" b="1" dirty="0"/>
              <a:t> </a:t>
            </a:r>
            <a:r>
              <a:rPr lang="en-US" b="1" dirty="0" err="1"/>
              <a:t>publike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organizuara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ana</a:t>
            </a:r>
            <a:r>
              <a:rPr lang="en-US" b="1" dirty="0"/>
              <a:t> e </a:t>
            </a:r>
            <a:r>
              <a:rPr lang="en-US" b="1" dirty="0" err="1"/>
              <a:t>pjesëmarrësve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fushatën</a:t>
            </a:r>
            <a:r>
              <a:rPr lang="en-US" b="1" dirty="0"/>
              <a:t> </a:t>
            </a:r>
            <a:r>
              <a:rPr lang="en-US" b="1" dirty="0" err="1"/>
              <a:t>zgjedhore</a:t>
            </a:r>
            <a:r>
              <a:rPr lang="en-US" b="1" dirty="0"/>
              <a:t>, </a:t>
            </a:r>
            <a:r>
              <a:rPr lang="en-US" b="1" dirty="0" err="1"/>
              <a:t>vendosja</a:t>
            </a:r>
            <a:r>
              <a:rPr lang="en-US" b="1" dirty="0"/>
              <a:t> </a:t>
            </a:r>
            <a:r>
              <a:rPr lang="en-US" b="1" dirty="0" err="1"/>
              <a:t>publike</a:t>
            </a:r>
            <a:r>
              <a:rPr lang="en-US" b="1" dirty="0"/>
              <a:t> e </a:t>
            </a:r>
            <a:r>
              <a:rPr lang="en-US" b="1" dirty="0" err="1"/>
              <a:t>afisheve</a:t>
            </a:r>
            <a:r>
              <a:rPr lang="en-US" b="1" dirty="0"/>
              <a:t>, video </a:t>
            </a:r>
            <a:r>
              <a:rPr lang="en-US" b="1" dirty="0" err="1"/>
              <a:t>prezantime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vende</a:t>
            </a:r>
            <a:r>
              <a:rPr lang="en-US" b="1" dirty="0"/>
              <a:t> </a:t>
            </a:r>
            <a:r>
              <a:rPr lang="en-US" b="1" dirty="0" err="1"/>
              <a:t>publike</a:t>
            </a:r>
            <a:r>
              <a:rPr lang="en-US" b="1" dirty="0"/>
              <a:t>, </a:t>
            </a:r>
            <a:r>
              <a:rPr lang="en-US" b="1" dirty="0" err="1"/>
              <a:t>prezantim</a:t>
            </a:r>
            <a:r>
              <a:rPr lang="en-US" b="1" dirty="0"/>
              <a:t> </a:t>
            </a:r>
            <a:r>
              <a:rPr lang="en-US" b="1" dirty="0" err="1"/>
              <a:t>zgjedhor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media </a:t>
            </a:r>
            <a:r>
              <a:rPr lang="en-US" b="1" dirty="0" err="1"/>
              <a:t>dhe</a:t>
            </a:r>
            <a:r>
              <a:rPr lang="en-US" b="1" dirty="0"/>
              <a:t> internet, </a:t>
            </a:r>
            <a:r>
              <a:rPr lang="en-US" b="1" dirty="0" err="1"/>
              <a:t>shpërndarja</a:t>
            </a:r>
            <a:r>
              <a:rPr lang="en-US" b="1" dirty="0"/>
              <a:t> e </a:t>
            </a:r>
            <a:r>
              <a:rPr lang="en-US" b="1" dirty="0" err="1"/>
              <a:t>materialeve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shtypura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paraqitja</a:t>
            </a:r>
            <a:r>
              <a:rPr lang="en-US" b="1" dirty="0"/>
              <a:t> </a:t>
            </a:r>
            <a:r>
              <a:rPr lang="en-US" b="1" dirty="0" err="1"/>
              <a:t>publike</a:t>
            </a:r>
            <a:r>
              <a:rPr lang="en-US" b="1" dirty="0"/>
              <a:t> e </a:t>
            </a:r>
            <a:r>
              <a:rPr lang="en-US" b="1" dirty="0" err="1"/>
              <a:t>kandidatëve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vërtetuar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organet</a:t>
            </a:r>
            <a:r>
              <a:rPr lang="en-US" b="1" dirty="0"/>
              <a:t> </a:t>
            </a:r>
            <a:r>
              <a:rPr lang="en-US" b="1" dirty="0" err="1"/>
              <a:t>kompetente</a:t>
            </a:r>
            <a:r>
              <a:rPr lang="en-US" b="1" dirty="0"/>
              <a:t> </a:t>
            </a:r>
            <a:r>
              <a:rPr lang="en-US" b="1" dirty="0" err="1"/>
              <a:t>zgjedhore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programet</a:t>
            </a:r>
            <a:r>
              <a:rPr lang="en-US" b="1" dirty="0"/>
              <a:t> e </a:t>
            </a:r>
            <a:r>
              <a:rPr lang="en-US" b="1" dirty="0" err="1"/>
              <a:t>tyre</a:t>
            </a:r>
            <a:r>
              <a:rPr lang="en-US" b="1" dirty="0"/>
              <a:t>. </a:t>
            </a:r>
            <a:endParaRPr lang="sq-AL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 smtClean="0"/>
              <a:t>Fushata</a:t>
            </a:r>
            <a:r>
              <a:rPr lang="en-US" b="1" dirty="0" smtClean="0"/>
              <a:t> </a:t>
            </a:r>
            <a:r>
              <a:rPr lang="en-US" b="1" dirty="0" err="1"/>
              <a:t>zgjedhore</a:t>
            </a:r>
            <a:r>
              <a:rPr lang="en-US" b="1" dirty="0"/>
              <a:t> </a:t>
            </a:r>
            <a:r>
              <a:rPr lang="en-US" b="1" dirty="0" err="1"/>
              <a:t>fillon</a:t>
            </a:r>
            <a:r>
              <a:rPr lang="en-US" b="1" dirty="0"/>
              <a:t> 5 </a:t>
            </a:r>
            <a:r>
              <a:rPr lang="en-US" b="1" dirty="0" err="1"/>
              <a:t>ditë</a:t>
            </a:r>
            <a:r>
              <a:rPr lang="en-US" b="1" dirty="0"/>
              <a:t> para </a:t>
            </a:r>
            <a:r>
              <a:rPr lang="en-US" b="1" dirty="0" err="1"/>
              <a:t>ditës</a:t>
            </a:r>
            <a:r>
              <a:rPr lang="en-US" b="1" dirty="0"/>
              <a:t> </a:t>
            </a:r>
            <a:r>
              <a:rPr lang="en-US" b="1" dirty="0" err="1"/>
              <a:t>së</a:t>
            </a:r>
            <a:r>
              <a:rPr lang="en-US" b="1" dirty="0"/>
              <a:t> </a:t>
            </a:r>
            <a:r>
              <a:rPr lang="en-US" b="1" dirty="0" err="1"/>
              <a:t>zgjedhjeve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nuk</a:t>
            </a:r>
            <a:r>
              <a:rPr lang="en-US" b="1" dirty="0"/>
              <a:t> </a:t>
            </a:r>
            <a:r>
              <a:rPr lang="en-US" b="1" dirty="0" err="1"/>
              <a:t>guxon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vazhdojë</a:t>
            </a:r>
            <a:r>
              <a:rPr lang="en-US" b="1" dirty="0"/>
              <a:t> </a:t>
            </a:r>
            <a:r>
              <a:rPr lang="en-US" b="1" dirty="0" err="1"/>
              <a:t>edhe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ditën</a:t>
            </a:r>
            <a:r>
              <a:rPr lang="en-US" b="1" dirty="0"/>
              <a:t> e </a:t>
            </a:r>
            <a:r>
              <a:rPr lang="en-US" b="1" dirty="0" err="1"/>
              <a:t>zgjedhjeve</a:t>
            </a:r>
            <a:r>
              <a:rPr lang="en-US" b="1" dirty="0" smtClean="0"/>
              <a:t>.</a:t>
            </a:r>
            <a:endParaRPr lang="sq-AL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 smtClean="0"/>
              <a:t>Paraqitësi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listës</a:t>
            </a:r>
            <a:r>
              <a:rPr lang="en-US" b="1" dirty="0"/>
              <a:t> </a:t>
            </a:r>
            <a:r>
              <a:rPr lang="en-US" b="1" dirty="0" err="1"/>
              <a:t>përkatësisht</a:t>
            </a:r>
            <a:r>
              <a:rPr lang="en-US" b="1" dirty="0"/>
              <a:t> </a:t>
            </a:r>
            <a:r>
              <a:rPr lang="en-US" b="1" dirty="0" err="1"/>
              <a:t>kandidati</a:t>
            </a:r>
            <a:r>
              <a:rPr lang="en-US" b="1" dirty="0"/>
              <a:t> </a:t>
            </a:r>
            <a:r>
              <a:rPr lang="en-US" b="1" dirty="0" err="1"/>
              <a:t>mund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parashtrojë</a:t>
            </a:r>
            <a:r>
              <a:rPr lang="en-US" b="1" dirty="0"/>
              <a:t> </a:t>
            </a:r>
            <a:r>
              <a:rPr lang="en-US" b="1" dirty="0" err="1"/>
              <a:t>kundërshtim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mosrespektimin</a:t>
            </a:r>
            <a:r>
              <a:rPr lang="en-US" b="1" dirty="0"/>
              <a:t> e </a:t>
            </a:r>
            <a:r>
              <a:rPr lang="en-US" b="1" dirty="0" err="1"/>
              <a:t>dispozitave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/>
              <a:t>1) </a:t>
            </a:r>
            <a:r>
              <a:rPr lang="en-US" b="1" dirty="0" err="1"/>
              <a:t>dhe</a:t>
            </a:r>
            <a:r>
              <a:rPr lang="en-US" b="1" dirty="0"/>
              <a:t> (2)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këtij</a:t>
            </a:r>
            <a:r>
              <a:rPr lang="en-US" b="1" dirty="0"/>
              <a:t> </a:t>
            </a:r>
            <a:r>
              <a:rPr lang="en-US" b="1" dirty="0" err="1"/>
              <a:t>neni</a:t>
            </a:r>
            <a:r>
              <a:rPr lang="en-US" b="1" dirty="0"/>
              <a:t>. </a:t>
            </a:r>
            <a:endParaRPr lang="sq-AL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err="1" smtClean="0"/>
              <a:t>Komisioni</a:t>
            </a:r>
            <a:r>
              <a:rPr lang="en-US" b="1" dirty="0" smtClean="0"/>
              <a:t> </a:t>
            </a:r>
            <a:r>
              <a:rPr lang="en-US" b="1" dirty="0" err="1"/>
              <a:t>Zgjedhor</a:t>
            </a:r>
            <a:r>
              <a:rPr lang="en-US" b="1" dirty="0"/>
              <a:t> </a:t>
            </a:r>
            <a:r>
              <a:rPr lang="en-US" b="1" dirty="0" err="1"/>
              <a:t>Partiak</a:t>
            </a:r>
            <a:r>
              <a:rPr lang="en-US" b="1" dirty="0"/>
              <a:t> e </a:t>
            </a:r>
            <a:r>
              <a:rPr lang="en-US" b="1" dirty="0" err="1"/>
              <a:t>ka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detyrë</a:t>
            </a:r>
            <a:r>
              <a:rPr lang="en-US" b="1" dirty="0"/>
              <a:t> </a:t>
            </a:r>
            <a:r>
              <a:rPr lang="en-US" b="1" dirty="0" err="1"/>
              <a:t>t’i</a:t>
            </a:r>
            <a:r>
              <a:rPr lang="en-US" b="1" dirty="0"/>
              <a:t> </a:t>
            </a:r>
            <a:r>
              <a:rPr lang="en-US" b="1" dirty="0" err="1"/>
              <a:t>shqyrtojë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dhënat</a:t>
            </a:r>
            <a:r>
              <a:rPr lang="en-US" b="1" dirty="0"/>
              <a:t>,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veprojë</a:t>
            </a:r>
            <a:r>
              <a:rPr lang="en-US" b="1" dirty="0"/>
              <a:t> </a:t>
            </a:r>
            <a:r>
              <a:rPr lang="en-US" b="1" dirty="0" err="1"/>
              <a:t>sipas</a:t>
            </a:r>
            <a:r>
              <a:rPr lang="en-US" b="1" dirty="0"/>
              <a:t> </a:t>
            </a:r>
            <a:r>
              <a:rPr lang="en-US" b="1" dirty="0" err="1"/>
              <a:t>kundërshtimit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parashtruar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ta </a:t>
            </a:r>
            <a:r>
              <a:rPr lang="en-US" b="1" dirty="0" err="1"/>
              <a:t>arsyetojë</a:t>
            </a:r>
            <a:r>
              <a:rPr lang="en-US" b="1" dirty="0"/>
              <a:t> </a:t>
            </a:r>
            <a:r>
              <a:rPr lang="en-US" b="1" dirty="0" err="1"/>
              <a:t>vendimin</a:t>
            </a:r>
            <a:r>
              <a:rPr lang="en-US" b="1" dirty="0"/>
              <a:t> e vet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afat</a:t>
            </a:r>
            <a:r>
              <a:rPr lang="en-US" b="1" dirty="0"/>
              <a:t> </a:t>
            </a:r>
            <a:r>
              <a:rPr lang="en-US" b="1" dirty="0" err="1"/>
              <a:t>prej</a:t>
            </a:r>
            <a:r>
              <a:rPr lang="en-US" b="1" dirty="0"/>
              <a:t> 24 </a:t>
            </a:r>
            <a:r>
              <a:rPr lang="en-US" b="1" dirty="0" err="1"/>
              <a:t>orësh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dita</a:t>
            </a:r>
            <a:r>
              <a:rPr lang="en-US" b="1" dirty="0"/>
              <a:t> e </a:t>
            </a:r>
            <a:r>
              <a:rPr lang="en-US" b="1" dirty="0" err="1"/>
              <a:t>parashtrimit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Ankesës</a:t>
            </a:r>
            <a:r>
              <a:rPr lang="en-US" b="1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q-AL" dirty="0" smtClean="0"/>
              <a:t>Fushata Zgjedhore</a:t>
            </a:r>
            <a:r>
              <a:rPr lang="sq-AL" dirty="0"/>
              <a:t/>
            </a:r>
            <a:br>
              <a:rPr lang="sq-A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ting Process Infographics by Slidesgo">
  <a:themeElements>
    <a:clrScheme name="Simple Light">
      <a:dk1>
        <a:srgbClr val="000000"/>
      </a:dk1>
      <a:lt1>
        <a:srgbClr val="FFFFFF"/>
      </a:lt1>
      <a:dk2>
        <a:srgbClr val="ACC3F8"/>
      </a:dk2>
      <a:lt2>
        <a:srgbClr val="E9E9F3"/>
      </a:lt2>
      <a:accent1>
        <a:srgbClr val="465EEC"/>
      </a:accent1>
      <a:accent2>
        <a:srgbClr val="425370"/>
      </a:accent2>
      <a:accent3>
        <a:srgbClr val="7B8EFF"/>
      </a:accent3>
      <a:accent4>
        <a:srgbClr val="FF8995"/>
      </a:accent4>
      <a:accent5>
        <a:srgbClr val="5D749B"/>
      </a:accent5>
      <a:accent6>
        <a:srgbClr val="7A87D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918</Words>
  <Application>Microsoft Office PowerPoint</Application>
  <PresentationFormat>On-screen Show (16:9)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</vt:lpstr>
      <vt:lpstr>Fira Sans Extra Condensed Medium</vt:lpstr>
      <vt:lpstr>Fira Sans Extra Condensed SemiBold</vt:lpstr>
      <vt:lpstr>Arial</vt:lpstr>
      <vt:lpstr>Berlin Sans FB</vt:lpstr>
      <vt:lpstr>Voting Process Infographics by Slidesgo</vt:lpstr>
      <vt:lpstr>Zgjedhjet brendapartiake 2023</vt:lpstr>
      <vt:lpstr>Proçesi i votimit</vt:lpstr>
      <vt:lpstr>Kalendari i afateve</vt:lpstr>
      <vt:lpstr>Proçesi i votimit</vt:lpstr>
      <vt:lpstr>Proçesi parazgjedhorë Kandidatura për kryetarë dege </vt:lpstr>
      <vt:lpstr>Proçesi parazgjedhorë Kandidatura për anëtarë të kryesisë së dege </vt:lpstr>
      <vt:lpstr>Proçesi parazgjedhorë Kandidatura për kryetar të Këshillit Vendor </vt:lpstr>
      <vt:lpstr>Proçesi parazgjedhorë Kandidatura për anëtar të Këshillit Vendor</vt:lpstr>
      <vt:lpstr>Fushata Zgjedhore </vt:lpstr>
      <vt:lpstr>Pranim dorëzimi i materialeve</vt:lpstr>
      <vt:lpstr>Pranim dorëzimi i materialeve</vt:lpstr>
      <vt:lpstr>Proëesverbalet për përmbledhje të rezultateve</vt:lpstr>
      <vt:lpstr>Zgjedhjet brendapartiake BDI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Zgjedhjet brendapartiake 2023</dc:title>
  <dc:creator>Adem Zuberi</dc:creator>
  <cp:lastModifiedBy>DKSK Laptop</cp:lastModifiedBy>
  <cp:revision>21</cp:revision>
  <dcterms:modified xsi:type="dcterms:W3CDTF">2023-06-09T17:45:23Z</dcterms:modified>
</cp:coreProperties>
</file>